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sldIdLst>
    <p:sldId id="256" r:id="rId2"/>
    <p:sldId id="266" r:id="rId3"/>
    <p:sldId id="267" r:id="rId4"/>
    <p:sldId id="257" r:id="rId5"/>
    <p:sldId id="258" r:id="rId6"/>
    <p:sldId id="264" r:id="rId7"/>
    <p:sldId id="259"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2" d="100"/>
          <a:sy n="52" d="100"/>
        </p:scale>
        <p:origin x="1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Thompson" userId="8bdd2d6c40452b7f" providerId="LiveId" clId="{842A502D-E4E2-462E-AD21-39514BB23FE4}"/>
    <pc:docChg chg="modSld">
      <pc:chgData name="Deborah Thompson" userId="8bdd2d6c40452b7f" providerId="LiveId" clId="{842A502D-E4E2-462E-AD21-39514BB23FE4}" dt="2025-03-27T15:17:56.807" v="53" actId="20577"/>
      <pc:docMkLst>
        <pc:docMk/>
      </pc:docMkLst>
      <pc:sldChg chg="modSp mod">
        <pc:chgData name="Deborah Thompson" userId="8bdd2d6c40452b7f" providerId="LiveId" clId="{842A502D-E4E2-462E-AD21-39514BB23FE4}" dt="2025-03-27T15:16:41.626" v="38" actId="6549"/>
        <pc:sldMkLst>
          <pc:docMk/>
          <pc:sldMk cId="3895224407" sldId="257"/>
        </pc:sldMkLst>
        <pc:spChg chg="mod">
          <ac:chgData name="Deborah Thompson" userId="8bdd2d6c40452b7f" providerId="LiveId" clId="{842A502D-E4E2-462E-AD21-39514BB23FE4}" dt="2025-03-27T15:16:41.626" v="38" actId="6549"/>
          <ac:spMkLst>
            <pc:docMk/>
            <pc:sldMk cId="3895224407" sldId="257"/>
            <ac:spMk id="3" creationId="{4A62F365-E614-EAB9-8C51-D42612D047CC}"/>
          </ac:spMkLst>
        </pc:spChg>
      </pc:sldChg>
      <pc:sldChg chg="modSp mod">
        <pc:chgData name="Deborah Thompson" userId="8bdd2d6c40452b7f" providerId="LiveId" clId="{842A502D-E4E2-462E-AD21-39514BB23FE4}" dt="2025-03-27T15:15:46.567" v="7" actId="20577"/>
        <pc:sldMkLst>
          <pc:docMk/>
          <pc:sldMk cId="1025323506" sldId="258"/>
        </pc:sldMkLst>
        <pc:spChg chg="mod">
          <ac:chgData name="Deborah Thompson" userId="8bdd2d6c40452b7f" providerId="LiveId" clId="{842A502D-E4E2-462E-AD21-39514BB23FE4}" dt="2025-03-27T15:15:46.567" v="7" actId="20577"/>
          <ac:spMkLst>
            <pc:docMk/>
            <pc:sldMk cId="1025323506" sldId="258"/>
            <ac:spMk id="3" creationId="{EA00C519-019F-A8ED-B00A-706405D0B964}"/>
          </ac:spMkLst>
        </pc:spChg>
      </pc:sldChg>
      <pc:sldChg chg="modSp mod">
        <pc:chgData name="Deborah Thompson" userId="8bdd2d6c40452b7f" providerId="LiveId" clId="{842A502D-E4E2-462E-AD21-39514BB23FE4}" dt="2025-03-27T15:17:56.807" v="53" actId="20577"/>
        <pc:sldMkLst>
          <pc:docMk/>
          <pc:sldMk cId="274139759" sldId="266"/>
        </pc:sldMkLst>
        <pc:spChg chg="mod">
          <ac:chgData name="Deborah Thompson" userId="8bdd2d6c40452b7f" providerId="LiveId" clId="{842A502D-E4E2-462E-AD21-39514BB23FE4}" dt="2025-03-27T15:17:56.807" v="53" actId="20577"/>
          <ac:spMkLst>
            <pc:docMk/>
            <pc:sldMk cId="274139759" sldId="266"/>
            <ac:spMk id="3" creationId="{487CD5D4-0EFC-3285-C8A8-BA74F7596ED7}"/>
          </ac:spMkLst>
        </pc:spChg>
      </pc:sldChg>
      <pc:sldChg chg="modSp mod">
        <pc:chgData name="Deborah Thompson" userId="8bdd2d6c40452b7f" providerId="LiveId" clId="{842A502D-E4E2-462E-AD21-39514BB23FE4}" dt="2025-03-27T15:17:07.554" v="45" actId="6549"/>
        <pc:sldMkLst>
          <pc:docMk/>
          <pc:sldMk cId="1324442175" sldId="267"/>
        </pc:sldMkLst>
        <pc:spChg chg="mod">
          <ac:chgData name="Deborah Thompson" userId="8bdd2d6c40452b7f" providerId="LiveId" clId="{842A502D-E4E2-462E-AD21-39514BB23FE4}" dt="2025-03-27T15:17:07.554" v="45" actId="6549"/>
          <ac:spMkLst>
            <pc:docMk/>
            <pc:sldMk cId="1324442175" sldId="267"/>
            <ac:spMk id="3" creationId="{498BBE05-AB72-1AC1-044B-E42D467AF505}"/>
          </ac:spMkLst>
        </pc:spChg>
      </pc:sldChg>
    </pc:docChg>
  </pc:docChgLst>
  <pc:docChgLst>
    <pc:chgData name="Deborah Thompson" userId="8bdd2d6c40452b7f" providerId="LiveId" clId="{7C01D4BF-B1F6-4DD5-B036-D469D76D93B7}"/>
    <pc:docChg chg="undo custSel addSld modSld sldOrd">
      <pc:chgData name="Deborah Thompson" userId="8bdd2d6c40452b7f" providerId="LiveId" clId="{7C01D4BF-B1F6-4DD5-B036-D469D76D93B7}" dt="2025-01-15T16:28:37.728" v="352" actId="14100"/>
      <pc:docMkLst>
        <pc:docMk/>
      </pc:docMkLst>
      <pc:sldChg chg="addSp modSp mod">
        <pc:chgData name="Deborah Thompson" userId="8bdd2d6c40452b7f" providerId="LiveId" clId="{7C01D4BF-B1F6-4DD5-B036-D469D76D93B7}" dt="2025-01-15T16:11:06.714" v="183" actId="113"/>
        <pc:sldMkLst>
          <pc:docMk/>
          <pc:sldMk cId="4046475055" sldId="256"/>
        </pc:sldMkLst>
        <pc:spChg chg="mod">
          <ac:chgData name="Deborah Thompson" userId="8bdd2d6c40452b7f" providerId="LiveId" clId="{7C01D4BF-B1F6-4DD5-B036-D469D76D93B7}" dt="2025-01-15T16:10:50.560" v="180" actId="14100"/>
          <ac:spMkLst>
            <pc:docMk/>
            <pc:sldMk cId="4046475055" sldId="256"/>
            <ac:spMk id="2" creationId="{75DFDC8E-C374-0F18-9FB5-BE7E78A211CF}"/>
          </ac:spMkLst>
        </pc:spChg>
        <pc:spChg chg="mod">
          <ac:chgData name="Deborah Thompson" userId="8bdd2d6c40452b7f" providerId="LiveId" clId="{7C01D4BF-B1F6-4DD5-B036-D469D76D93B7}" dt="2025-01-15T16:11:06.714" v="183" actId="113"/>
          <ac:spMkLst>
            <pc:docMk/>
            <pc:sldMk cId="4046475055" sldId="256"/>
            <ac:spMk id="3" creationId="{D482D420-631F-6461-9E46-971928297376}"/>
          </ac:spMkLst>
        </pc:spChg>
        <pc:picChg chg="add mod">
          <ac:chgData name="Deborah Thompson" userId="8bdd2d6c40452b7f" providerId="LiveId" clId="{7C01D4BF-B1F6-4DD5-B036-D469D76D93B7}" dt="2025-01-15T15:54:38.880" v="5" actId="1076"/>
          <ac:picMkLst>
            <pc:docMk/>
            <pc:sldMk cId="4046475055" sldId="256"/>
            <ac:picMk id="5" creationId="{1C688F85-ABB3-7BE2-C272-107DA89DDD2A}"/>
          </ac:picMkLst>
        </pc:picChg>
      </pc:sldChg>
      <pc:sldChg chg="addSp delSp modSp mod">
        <pc:chgData name="Deborah Thompson" userId="8bdd2d6c40452b7f" providerId="LiveId" clId="{7C01D4BF-B1F6-4DD5-B036-D469D76D93B7}" dt="2025-01-15T16:12:13.224" v="194" actId="1076"/>
        <pc:sldMkLst>
          <pc:docMk/>
          <pc:sldMk cId="3895224407" sldId="257"/>
        </pc:sldMkLst>
        <pc:spChg chg="mod">
          <ac:chgData name="Deborah Thompson" userId="8bdd2d6c40452b7f" providerId="LiveId" clId="{7C01D4BF-B1F6-4DD5-B036-D469D76D93B7}" dt="2025-01-15T16:11:46.917" v="188" actId="27636"/>
          <ac:spMkLst>
            <pc:docMk/>
            <pc:sldMk cId="3895224407" sldId="257"/>
            <ac:spMk id="2" creationId="{50D59E47-C1EA-03D8-9BCD-B2F3FACBC13B}"/>
          </ac:spMkLst>
        </pc:spChg>
        <pc:spChg chg="mod">
          <ac:chgData name="Deborah Thompson" userId="8bdd2d6c40452b7f" providerId="LiveId" clId="{7C01D4BF-B1F6-4DD5-B036-D469D76D93B7}" dt="2025-01-15T16:12:00.506" v="191" actId="2711"/>
          <ac:spMkLst>
            <pc:docMk/>
            <pc:sldMk cId="3895224407" sldId="257"/>
            <ac:spMk id="3" creationId="{4A62F365-E614-EAB9-8C51-D42612D047CC}"/>
          </ac:spMkLst>
        </pc:spChg>
        <pc:picChg chg="add mod">
          <ac:chgData name="Deborah Thompson" userId="8bdd2d6c40452b7f" providerId="LiveId" clId="{7C01D4BF-B1F6-4DD5-B036-D469D76D93B7}" dt="2025-01-15T16:12:13.224" v="194" actId="1076"/>
          <ac:picMkLst>
            <pc:docMk/>
            <pc:sldMk cId="3895224407" sldId="257"/>
            <ac:picMk id="8" creationId="{68417142-B7D9-5D00-35F1-AAA386FA1227}"/>
          </ac:picMkLst>
        </pc:picChg>
      </pc:sldChg>
      <pc:sldChg chg="addSp modSp mod">
        <pc:chgData name="Deborah Thompson" userId="8bdd2d6c40452b7f" providerId="LiveId" clId="{7C01D4BF-B1F6-4DD5-B036-D469D76D93B7}" dt="2025-01-15T16:28:37.728" v="352" actId="14100"/>
        <pc:sldMkLst>
          <pc:docMk/>
          <pc:sldMk cId="1025323506" sldId="258"/>
        </pc:sldMkLst>
        <pc:spChg chg="mod">
          <ac:chgData name="Deborah Thompson" userId="8bdd2d6c40452b7f" providerId="LiveId" clId="{7C01D4BF-B1F6-4DD5-B036-D469D76D93B7}" dt="2025-01-15T16:28:28.525" v="350" actId="120"/>
          <ac:spMkLst>
            <pc:docMk/>
            <pc:sldMk cId="1025323506" sldId="258"/>
            <ac:spMk id="2" creationId="{E4410F45-46D0-6340-548B-AC845470A94E}"/>
          </ac:spMkLst>
        </pc:spChg>
        <pc:spChg chg="mod">
          <ac:chgData name="Deborah Thompson" userId="8bdd2d6c40452b7f" providerId="LiveId" clId="{7C01D4BF-B1F6-4DD5-B036-D469D76D93B7}" dt="2025-01-15T16:13:54.344" v="213" actId="20577"/>
          <ac:spMkLst>
            <pc:docMk/>
            <pc:sldMk cId="1025323506" sldId="258"/>
            <ac:spMk id="3" creationId="{EA00C519-019F-A8ED-B00A-706405D0B964}"/>
          </ac:spMkLst>
        </pc:spChg>
        <pc:picChg chg="add mod">
          <ac:chgData name="Deborah Thompson" userId="8bdd2d6c40452b7f" providerId="LiveId" clId="{7C01D4BF-B1F6-4DD5-B036-D469D76D93B7}" dt="2025-01-15T16:28:37.728" v="352" actId="14100"/>
          <ac:picMkLst>
            <pc:docMk/>
            <pc:sldMk cId="1025323506" sldId="258"/>
            <ac:picMk id="6" creationId="{4BC14E6A-81C2-A194-8F3E-83810A6C4E79}"/>
          </ac:picMkLst>
        </pc:picChg>
      </pc:sldChg>
      <pc:sldChg chg="modSp mod">
        <pc:chgData name="Deborah Thompson" userId="8bdd2d6c40452b7f" providerId="LiveId" clId="{7C01D4BF-B1F6-4DD5-B036-D469D76D93B7}" dt="2025-01-15T16:22:51.480" v="291"/>
        <pc:sldMkLst>
          <pc:docMk/>
          <pc:sldMk cId="3339756848" sldId="259"/>
        </pc:sldMkLst>
        <pc:spChg chg="mod">
          <ac:chgData name="Deborah Thompson" userId="8bdd2d6c40452b7f" providerId="LiveId" clId="{7C01D4BF-B1F6-4DD5-B036-D469D76D93B7}" dt="2025-01-15T16:15:39.816" v="231" actId="14100"/>
          <ac:spMkLst>
            <pc:docMk/>
            <pc:sldMk cId="3339756848" sldId="259"/>
            <ac:spMk id="2" creationId="{8336E589-0094-4CFE-B156-7179B8E7BE29}"/>
          </ac:spMkLst>
        </pc:spChg>
        <pc:graphicFrameChg chg="mod">
          <ac:chgData name="Deborah Thompson" userId="8bdd2d6c40452b7f" providerId="LiveId" clId="{7C01D4BF-B1F6-4DD5-B036-D469D76D93B7}" dt="2025-01-15T16:22:51.480" v="291"/>
          <ac:graphicFrameMkLst>
            <pc:docMk/>
            <pc:sldMk cId="3339756848" sldId="259"/>
            <ac:graphicFrameMk id="4" creationId="{8ADA7F2A-E300-D592-A9A5-E34BFCA3F288}"/>
          </ac:graphicFrameMkLst>
        </pc:graphicFrameChg>
      </pc:sldChg>
      <pc:sldChg chg="modSp mod">
        <pc:chgData name="Deborah Thompson" userId="8bdd2d6c40452b7f" providerId="LiveId" clId="{7C01D4BF-B1F6-4DD5-B036-D469D76D93B7}" dt="2025-01-15T16:24:56.488" v="310"/>
        <pc:sldMkLst>
          <pc:docMk/>
          <pc:sldMk cId="872741795" sldId="262"/>
        </pc:sldMkLst>
        <pc:spChg chg="mod">
          <ac:chgData name="Deborah Thompson" userId="8bdd2d6c40452b7f" providerId="LiveId" clId="{7C01D4BF-B1F6-4DD5-B036-D469D76D93B7}" dt="2025-01-15T16:23:32.208" v="294" actId="14100"/>
          <ac:spMkLst>
            <pc:docMk/>
            <pc:sldMk cId="872741795" sldId="262"/>
            <ac:spMk id="2" creationId="{146AF40B-634E-72AB-2352-329E491961CF}"/>
          </ac:spMkLst>
        </pc:spChg>
        <pc:graphicFrameChg chg="mod">
          <ac:chgData name="Deborah Thompson" userId="8bdd2d6c40452b7f" providerId="LiveId" clId="{7C01D4BF-B1F6-4DD5-B036-D469D76D93B7}" dt="2025-01-15T16:24:56.488" v="310"/>
          <ac:graphicFrameMkLst>
            <pc:docMk/>
            <pc:sldMk cId="872741795" sldId="262"/>
            <ac:graphicFrameMk id="4" creationId="{DAAEC080-0284-6327-344D-0DC56E711ABF}"/>
          </ac:graphicFrameMkLst>
        </pc:graphicFrameChg>
      </pc:sldChg>
      <pc:sldChg chg="addSp modSp mod">
        <pc:chgData name="Deborah Thompson" userId="8bdd2d6c40452b7f" providerId="LiveId" clId="{7C01D4BF-B1F6-4DD5-B036-D469D76D93B7}" dt="2025-01-15T16:28:01.040" v="345" actId="1076"/>
        <pc:sldMkLst>
          <pc:docMk/>
          <pc:sldMk cId="3344062696" sldId="263"/>
        </pc:sldMkLst>
        <pc:spChg chg="mod">
          <ac:chgData name="Deborah Thompson" userId="8bdd2d6c40452b7f" providerId="LiveId" clId="{7C01D4BF-B1F6-4DD5-B036-D469D76D93B7}" dt="2025-01-15T16:27:52.905" v="343" actId="14100"/>
          <ac:spMkLst>
            <pc:docMk/>
            <pc:sldMk cId="3344062696" sldId="263"/>
            <ac:spMk id="2" creationId="{0C485B26-6F5B-B952-A051-4DD1684A363D}"/>
          </ac:spMkLst>
        </pc:spChg>
        <pc:spChg chg="mod">
          <ac:chgData name="Deborah Thompson" userId="8bdd2d6c40452b7f" providerId="LiveId" clId="{7C01D4BF-B1F6-4DD5-B036-D469D76D93B7}" dt="2025-01-15T16:25:29.209" v="316" actId="14100"/>
          <ac:spMkLst>
            <pc:docMk/>
            <pc:sldMk cId="3344062696" sldId="263"/>
            <ac:spMk id="3" creationId="{2ACC3C85-4C21-8529-0E18-9CDC397870C5}"/>
          </ac:spMkLst>
        </pc:spChg>
        <pc:picChg chg="add mod">
          <ac:chgData name="Deborah Thompson" userId="8bdd2d6c40452b7f" providerId="LiveId" clId="{7C01D4BF-B1F6-4DD5-B036-D469D76D93B7}" dt="2025-01-15T16:28:01.040" v="345" actId="1076"/>
          <ac:picMkLst>
            <pc:docMk/>
            <pc:sldMk cId="3344062696" sldId="263"/>
            <ac:picMk id="6" creationId="{54B4B270-D5ED-6CAC-B683-81948E89995F}"/>
          </ac:picMkLst>
        </pc:picChg>
      </pc:sldChg>
      <pc:sldChg chg="modSp mod">
        <pc:chgData name="Deborah Thompson" userId="8bdd2d6c40452b7f" providerId="LiveId" clId="{7C01D4BF-B1F6-4DD5-B036-D469D76D93B7}" dt="2025-01-15T16:14:25.704" v="219" actId="14100"/>
        <pc:sldMkLst>
          <pc:docMk/>
          <pc:sldMk cId="3072523106" sldId="264"/>
        </pc:sldMkLst>
        <pc:spChg chg="mod">
          <ac:chgData name="Deborah Thompson" userId="8bdd2d6c40452b7f" providerId="LiveId" clId="{7C01D4BF-B1F6-4DD5-B036-D469D76D93B7}" dt="2025-01-15T16:14:09.381" v="215" actId="113"/>
          <ac:spMkLst>
            <pc:docMk/>
            <pc:sldMk cId="3072523106" sldId="264"/>
            <ac:spMk id="2" creationId="{A6A45DD6-4BBF-42FC-34BB-7F656CD4C528}"/>
          </ac:spMkLst>
        </pc:spChg>
        <pc:spChg chg="mod">
          <ac:chgData name="Deborah Thompson" userId="8bdd2d6c40452b7f" providerId="LiveId" clId="{7C01D4BF-B1F6-4DD5-B036-D469D76D93B7}" dt="2025-01-15T16:14:25.704" v="219" actId="14100"/>
          <ac:spMkLst>
            <pc:docMk/>
            <pc:sldMk cId="3072523106" sldId="264"/>
            <ac:spMk id="3" creationId="{2653CC70-B79F-D7CB-1E07-984DC5CE7418}"/>
          </ac:spMkLst>
        </pc:spChg>
      </pc:sldChg>
      <pc:sldChg chg="modSp mod">
        <pc:chgData name="Deborah Thompson" userId="8bdd2d6c40452b7f" providerId="LiveId" clId="{7C01D4BF-B1F6-4DD5-B036-D469D76D93B7}" dt="2025-01-15T16:27:05.441" v="335" actId="14100"/>
        <pc:sldMkLst>
          <pc:docMk/>
          <pc:sldMk cId="2241765666" sldId="265"/>
        </pc:sldMkLst>
        <pc:spChg chg="mod">
          <ac:chgData name="Deborah Thompson" userId="8bdd2d6c40452b7f" providerId="LiveId" clId="{7C01D4BF-B1F6-4DD5-B036-D469D76D93B7}" dt="2025-01-15T16:25:44.704" v="319" actId="14100"/>
          <ac:spMkLst>
            <pc:docMk/>
            <pc:sldMk cId="2241765666" sldId="265"/>
            <ac:spMk id="2" creationId="{D6B033D9-2AC0-0489-B36F-9764CCC34E53}"/>
          </ac:spMkLst>
        </pc:spChg>
        <pc:spChg chg="mod">
          <ac:chgData name="Deborah Thompson" userId="8bdd2d6c40452b7f" providerId="LiveId" clId="{7C01D4BF-B1F6-4DD5-B036-D469D76D93B7}" dt="2025-01-15T16:27:05.441" v="335" actId="14100"/>
          <ac:spMkLst>
            <pc:docMk/>
            <pc:sldMk cId="2241765666" sldId="265"/>
            <ac:spMk id="3" creationId="{A93AA15A-13C4-0105-3C37-6EB01D121C10}"/>
          </ac:spMkLst>
        </pc:spChg>
      </pc:sldChg>
      <pc:sldChg chg="addSp modSp new mod ord">
        <pc:chgData name="Deborah Thompson" userId="8bdd2d6c40452b7f" providerId="LiveId" clId="{7C01D4BF-B1F6-4DD5-B036-D469D76D93B7}" dt="2025-01-15T16:11:19.340" v="184" actId="2711"/>
        <pc:sldMkLst>
          <pc:docMk/>
          <pc:sldMk cId="274139759" sldId="266"/>
        </pc:sldMkLst>
        <pc:spChg chg="mod">
          <ac:chgData name="Deborah Thompson" userId="8bdd2d6c40452b7f" providerId="LiveId" clId="{7C01D4BF-B1F6-4DD5-B036-D469D76D93B7}" dt="2025-01-15T16:11:19.340" v="184" actId="2711"/>
          <ac:spMkLst>
            <pc:docMk/>
            <pc:sldMk cId="274139759" sldId="266"/>
            <ac:spMk id="2" creationId="{711A8398-6CD4-F5E7-E51A-1EB9E7DCCCC4}"/>
          </ac:spMkLst>
        </pc:spChg>
        <pc:spChg chg="mod">
          <ac:chgData name="Deborah Thompson" userId="8bdd2d6c40452b7f" providerId="LiveId" clId="{7C01D4BF-B1F6-4DD5-B036-D469D76D93B7}" dt="2025-01-15T15:59:43.887" v="114" actId="27636"/>
          <ac:spMkLst>
            <pc:docMk/>
            <pc:sldMk cId="274139759" sldId="266"/>
            <ac:spMk id="3" creationId="{487CD5D4-0EFC-3285-C8A8-BA74F7596ED7}"/>
          </ac:spMkLst>
        </pc:spChg>
        <pc:picChg chg="add mod">
          <ac:chgData name="Deborah Thompson" userId="8bdd2d6c40452b7f" providerId="LiveId" clId="{7C01D4BF-B1F6-4DD5-B036-D469D76D93B7}" dt="2025-01-15T15:59:27.064" v="112" actId="1076"/>
          <ac:picMkLst>
            <pc:docMk/>
            <pc:sldMk cId="274139759" sldId="266"/>
            <ac:picMk id="6" creationId="{C1F400E7-DC41-CD06-84F4-247B739A8F33}"/>
          </ac:picMkLst>
        </pc:picChg>
      </pc:sldChg>
      <pc:sldChg chg="addSp modSp add mod ord">
        <pc:chgData name="Deborah Thompson" userId="8bdd2d6c40452b7f" providerId="LiveId" clId="{7C01D4BF-B1F6-4DD5-B036-D469D76D93B7}" dt="2025-01-15T16:11:30.422" v="185" actId="2711"/>
        <pc:sldMkLst>
          <pc:docMk/>
          <pc:sldMk cId="1324442175" sldId="267"/>
        </pc:sldMkLst>
        <pc:spChg chg="mod">
          <ac:chgData name="Deborah Thompson" userId="8bdd2d6c40452b7f" providerId="LiveId" clId="{7C01D4BF-B1F6-4DD5-B036-D469D76D93B7}" dt="2025-01-15T16:11:30.422" v="185" actId="2711"/>
          <ac:spMkLst>
            <pc:docMk/>
            <pc:sldMk cId="1324442175" sldId="267"/>
            <ac:spMk id="2" creationId="{DD98F414-2F9C-7849-8A6D-F6FE3C624124}"/>
          </ac:spMkLst>
        </pc:spChg>
        <pc:spChg chg="mod">
          <ac:chgData name="Deborah Thompson" userId="8bdd2d6c40452b7f" providerId="LiveId" clId="{7C01D4BF-B1F6-4DD5-B036-D469D76D93B7}" dt="2025-01-15T16:04:33.536" v="178" actId="14100"/>
          <ac:spMkLst>
            <pc:docMk/>
            <pc:sldMk cId="1324442175" sldId="267"/>
            <ac:spMk id="3" creationId="{498BBE05-AB72-1AC1-044B-E42D467AF505}"/>
          </ac:spMkLst>
        </pc:spChg>
        <pc:picChg chg="add mod">
          <ac:chgData name="Deborah Thompson" userId="8bdd2d6c40452b7f" providerId="LiveId" clId="{7C01D4BF-B1F6-4DD5-B036-D469D76D93B7}" dt="2025-01-15T16:02:49.472" v="155" actId="14100"/>
          <ac:picMkLst>
            <pc:docMk/>
            <pc:sldMk cId="1324442175" sldId="267"/>
            <ac:picMk id="6" creationId="{773C4E9F-8012-C73A-E030-BD6F5B9514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A1351-C9F5-4DA2-A67F-CAAB9B04A714}" type="doc">
      <dgm:prSet loTypeId="urn:microsoft.com/office/officeart/2005/8/layout/hProcess9" loCatId="process" qsTypeId="urn:microsoft.com/office/officeart/2005/8/quickstyle/simple1" qsCatId="simple" csTypeId="urn:microsoft.com/office/officeart/2005/8/colors/accent1_2" csCatId="accent1" phldr="1"/>
      <dgm:spPr/>
    </dgm:pt>
    <dgm:pt modelId="{801704B0-313E-44AA-9B84-D38FD7490A88}">
      <dgm:prSet phldrT="[Text]" custT="1"/>
      <dgm:spPr/>
      <dgm:t>
        <a:bodyPr/>
        <a:lstStyle/>
        <a:p>
          <a:pPr algn="l"/>
          <a:r>
            <a:rPr lang="en-US" sz="1400" dirty="0">
              <a:latin typeface="Arial" panose="020B0604020202020204" pitchFamily="34" charset="0"/>
              <a:cs typeface="Arial" panose="020B0604020202020204" pitchFamily="34" charset="0"/>
            </a:rPr>
            <a:t>The WPA member raises a potential member to the WPA Board either by an agenda item or by correspondence between meetings</a:t>
          </a:r>
          <a:endParaRPr lang="en-CA" sz="1400" dirty="0">
            <a:latin typeface="Arial" panose="020B0604020202020204" pitchFamily="34" charset="0"/>
            <a:cs typeface="Arial" panose="020B0604020202020204" pitchFamily="34" charset="0"/>
          </a:endParaRPr>
        </a:p>
      </dgm:t>
    </dgm:pt>
    <dgm:pt modelId="{E67B755A-08F0-412A-BD6E-9C3977048C7D}" type="parTrans" cxnId="{D03E5B91-ADC3-4EDD-BF24-2F345953A778}">
      <dgm:prSet/>
      <dgm:spPr/>
      <dgm:t>
        <a:bodyPr/>
        <a:lstStyle/>
        <a:p>
          <a:endParaRPr lang="en-CA"/>
        </a:p>
      </dgm:t>
    </dgm:pt>
    <dgm:pt modelId="{4408A771-472B-41D7-9B83-98E787F1107C}" type="sibTrans" cxnId="{D03E5B91-ADC3-4EDD-BF24-2F345953A778}">
      <dgm:prSet/>
      <dgm:spPr/>
      <dgm:t>
        <a:bodyPr/>
        <a:lstStyle/>
        <a:p>
          <a:endParaRPr lang="en-CA"/>
        </a:p>
      </dgm:t>
    </dgm:pt>
    <dgm:pt modelId="{EE269E2F-4837-4735-A914-5931627C378A}">
      <dgm:prSet phldrT="[Text]" custT="1"/>
      <dgm:spPr/>
      <dgm:t>
        <a:bodyPr/>
        <a:lstStyle/>
        <a:p>
          <a:r>
            <a:rPr lang="en-US" sz="1400" dirty="0">
              <a:latin typeface="Arial" panose="020B0604020202020204" pitchFamily="34" charset="0"/>
              <a:cs typeface="Arial" panose="020B0604020202020204" pitchFamily="34" charset="0"/>
            </a:rPr>
            <a:t>The membership is discussed by the Board</a:t>
          </a:r>
          <a:endParaRPr lang="en-CA" sz="1400" dirty="0">
            <a:latin typeface="Arial" panose="020B0604020202020204" pitchFamily="34" charset="0"/>
            <a:cs typeface="Arial" panose="020B0604020202020204" pitchFamily="34" charset="0"/>
          </a:endParaRPr>
        </a:p>
      </dgm:t>
    </dgm:pt>
    <dgm:pt modelId="{68A619A8-F871-48E5-9B20-DD4E42631885}" type="parTrans" cxnId="{43791309-E9E5-4F86-952E-8A218F31D88E}">
      <dgm:prSet/>
      <dgm:spPr/>
      <dgm:t>
        <a:bodyPr/>
        <a:lstStyle/>
        <a:p>
          <a:endParaRPr lang="en-CA"/>
        </a:p>
      </dgm:t>
    </dgm:pt>
    <dgm:pt modelId="{31F2B1B6-C1B8-4ABD-935D-0FBCE39BE51D}" type="sibTrans" cxnId="{43791309-E9E5-4F86-952E-8A218F31D88E}">
      <dgm:prSet/>
      <dgm:spPr/>
      <dgm:t>
        <a:bodyPr/>
        <a:lstStyle/>
        <a:p>
          <a:endParaRPr lang="en-CA"/>
        </a:p>
      </dgm:t>
    </dgm:pt>
    <dgm:pt modelId="{827160B6-B453-494F-808C-3420BA51FAD1}">
      <dgm:prSet phldrT="[Text]" custT="1"/>
      <dgm:spPr/>
      <dgm:t>
        <a:bodyPr/>
        <a:lstStyle/>
        <a:p>
          <a:r>
            <a:rPr lang="en-US" sz="1400" dirty="0">
              <a:latin typeface="Arial" panose="020B0604020202020204" pitchFamily="34" charset="0"/>
              <a:cs typeface="Arial" panose="020B0604020202020204" pitchFamily="34" charset="0"/>
            </a:rPr>
            <a:t>The potential member is vetted by the Board and the regional WPA member applicable to the potential member (ie MEBCO would vet a potential Canadian member)</a:t>
          </a:r>
          <a:endParaRPr lang="en-CA" sz="1400" dirty="0">
            <a:latin typeface="Arial" panose="020B0604020202020204" pitchFamily="34" charset="0"/>
            <a:cs typeface="Arial" panose="020B0604020202020204" pitchFamily="34" charset="0"/>
          </a:endParaRPr>
        </a:p>
      </dgm:t>
    </dgm:pt>
    <dgm:pt modelId="{2FC99AC9-E5D1-4BA1-B6F6-017E649B254D}" type="parTrans" cxnId="{FDD0119B-FA28-4AF2-9E5C-7A05C7FD0614}">
      <dgm:prSet/>
      <dgm:spPr/>
      <dgm:t>
        <a:bodyPr/>
        <a:lstStyle/>
        <a:p>
          <a:endParaRPr lang="en-CA"/>
        </a:p>
      </dgm:t>
    </dgm:pt>
    <dgm:pt modelId="{B2F3DF6C-7591-4F20-A29D-E1CEEFEDDF68}" type="sibTrans" cxnId="{FDD0119B-FA28-4AF2-9E5C-7A05C7FD0614}">
      <dgm:prSet/>
      <dgm:spPr/>
      <dgm:t>
        <a:bodyPr/>
        <a:lstStyle/>
        <a:p>
          <a:endParaRPr lang="en-CA"/>
        </a:p>
      </dgm:t>
    </dgm:pt>
    <dgm:pt modelId="{65FEB589-C672-4EF1-A926-B6B836DB129E}">
      <dgm:prSet phldrT="[Text]" custT="1"/>
      <dgm:spPr/>
      <dgm:t>
        <a:bodyPr/>
        <a:lstStyle/>
        <a:p>
          <a:r>
            <a:rPr lang="en-US" sz="1400" dirty="0">
              <a:latin typeface="Arial" panose="020B0604020202020204" pitchFamily="34" charset="0"/>
              <a:cs typeface="Arial" panose="020B0604020202020204" pitchFamily="34" charset="0"/>
            </a:rPr>
            <a:t>The WPA member applicable to the potential member makes a recommendation to the WPA Board</a:t>
          </a:r>
          <a:endParaRPr lang="en-CA" sz="1400" dirty="0">
            <a:latin typeface="Arial" panose="020B0604020202020204" pitchFamily="34" charset="0"/>
            <a:cs typeface="Arial" panose="020B0604020202020204" pitchFamily="34" charset="0"/>
          </a:endParaRPr>
        </a:p>
      </dgm:t>
    </dgm:pt>
    <dgm:pt modelId="{862FBDAD-89FB-48E7-97A8-05A3E54C4CA1}" type="parTrans" cxnId="{B8369F08-D2AB-43CB-9813-3DA76A065CA8}">
      <dgm:prSet/>
      <dgm:spPr/>
      <dgm:t>
        <a:bodyPr/>
        <a:lstStyle/>
        <a:p>
          <a:endParaRPr lang="en-CA"/>
        </a:p>
      </dgm:t>
    </dgm:pt>
    <dgm:pt modelId="{6742811D-8C5D-4E34-8CE8-BFF7F9E931D2}" type="sibTrans" cxnId="{B8369F08-D2AB-43CB-9813-3DA76A065CA8}">
      <dgm:prSet/>
      <dgm:spPr/>
      <dgm:t>
        <a:bodyPr/>
        <a:lstStyle/>
        <a:p>
          <a:endParaRPr lang="en-CA"/>
        </a:p>
      </dgm:t>
    </dgm:pt>
    <dgm:pt modelId="{C549DBAC-CD5D-4C6A-B158-620ED6FDDB4A}">
      <dgm:prSet phldrT="[Text]" custT="1"/>
      <dgm:spPr/>
      <dgm:t>
        <a:bodyPr/>
        <a:lstStyle/>
        <a:p>
          <a:pPr algn="l"/>
          <a:r>
            <a:rPr lang="en-US" sz="1400" dirty="0">
              <a:latin typeface="Arial" panose="020B0604020202020204" pitchFamily="34" charset="0"/>
              <a:cs typeface="Arial" panose="020B0604020202020204" pitchFamily="34" charset="0"/>
            </a:rPr>
            <a:t>If the Board accepts that a membership can be offered the WPA, membership is offered through the existing regional member or the executive director by sending the potential member the WPA membership application</a:t>
          </a:r>
          <a:endParaRPr lang="en-CA" sz="1400" dirty="0">
            <a:latin typeface="Arial" panose="020B0604020202020204" pitchFamily="34" charset="0"/>
            <a:cs typeface="Arial" panose="020B0604020202020204" pitchFamily="34" charset="0"/>
          </a:endParaRPr>
        </a:p>
      </dgm:t>
    </dgm:pt>
    <dgm:pt modelId="{0B29C29D-690C-44B1-8848-CC5DC6E7D153}" type="parTrans" cxnId="{C6632141-46EF-4FB4-A16E-F443FC00AD55}">
      <dgm:prSet/>
      <dgm:spPr/>
      <dgm:t>
        <a:bodyPr/>
        <a:lstStyle/>
        <a:p>
          <a:endParaRPr lang="en-CA"/>
        </a:p>
      </dgm:t>
    </dgm:pt>
    <dgm:pt modelId="{99B669F0-2BA8-4FED-A843-9E3BFD045321}" type="sibTrans" cxnId="{C6632141-46EF-4FB4-A16E-F443FC00AD55}">
      <dgm:prSet/>
      <dgm:spPr/>
      <dgm:t>
        <a:bodyPr/>
        <a:lstStyle/>
        <a:p>
          <a:endParaRPr lang="en-CA"/>
        </a:p>
      </dgm:t>
    </dgm:pt>
    <dgm:pt modelId="{39EAD1F1-169F-4E67-9A82-6CEB4A40391D}">
      <dgm:prSet phldrT="[Text]" custT="1"/>
      <dgm:spPr/>
      <dgm:t>
        <a:bodyPr/>
        <a:lstStyle/>
        <a:p>
          <a:pPr algn="l"/>
          <a:r>
            <a:rPr lang="en-US" sz="1400" dirty="0">
              <a:latin typeface="Arial" panose="020B0604020202020204" pitchFamily="34" charset="0"/>
              <a:cs typeface="Arial" panose="020B0604020202020204" pitchFamily="34" charset="0"/>
            </a:rPr>
            <a:t>The status of the membership application is discussed on the next WPA Board agend</a:t>
          </a:r>
          <a:r>
            <a:rPr lang="en-US" sz="1700" dirty="0"/>
            <a:t>a</a:t>
          </a:r>
          <a:endParaRPr lang="en-CA" sz="1700" dirty="0"/>
        </a:p>
      </dgm:t>
    </dgm:pt>
    <dgm:pt modelId="{1A4577D1-4B14-40E1-BD28-48D44878D365}" type="parTrans" cxnId="{A1C8EC79-F666-4375-9E56-2AA7E4A9A4D2}">
      <dgm:prSet/>
      <dgm:spPr/>
      <dgm:t>
        <a:bodyPr/>
        <a:lstStyle/>
        <a:p>
          <a:endParaRPr lang="en-CA"/>
        </a:p>
      </dgm:t>
    </dgm:pt>
    <dgm:pt modelId="{11DF5E97-DDD2-4300-BFE5-70A1CFC7A69F}" type="sibTrans" cxnId="{A1C8EC79-F666-4375-9E56-2AA7E4A9A4D2}">
      <dgm:prSet/>
      <dgm:spPr/>
      <dgm:t>
        <a:bodyPr/>
        <a:lstStyle/>
        <a:p>
          <a:endParaRPr lang="en-CA"/>
        </a:p>
      </dgm:t>
    </dgm:pt>
    <dgm:pt modelId="{F575B0DA-7754-4AF0-BE1A-897B793D63B1}" type="pres">
      <dgm:prSet presAssocID="{A88A1351-C9F5-4DA2-A67F-CAAB9B04A714}" presName="CompostProcess" presStyleCnt="0">
        <dgm:presLayoutVars>
          <dgm:dir/>
          <dgm:resizeHandles val="exact"/>
        </dgm:presLayoutVars>
      </dgm:prSet>
      <dgm:spPr/>
    </dgm:pt>
    <dgm:pt modelId="{874C42FF-ED11-4B25-8764-B555DDA17DA6}" type="pres">
      <dgm:prSet presAssocID="{A88A1351-C9F5-4DA2-A67F-CAAB9B04A714}" presName="arrow" presStyleLbl="bgShp" presStyleIdx="0" presStyleCnt="1"/>
      <dgm:spPr/>
    </dgm:pt>
    <dgm:pt modelId="{9A9EFF27-0C24-42D6-91A8-3234133CFEDD}" type="pres">
      <dgm:prSet presAssocID="{A88A1351-C9F5-4DA2-A67F-CAAB9B04A714}" presName="linearProcess" presStyleCnt="0"/>
      <dgm:spPr/>
    </dgm:pt>
    <dgm:pt modelId="{6497608E-B523-4893-B3B2-F7A8797B6E14}" type="pres">
      <dgm:prSet presAssocID="{801704B0-313E-44AA-9B84-D38FD7490A88}" presName="textNode" presStyleLbl="node1" presStyleIdx="0" presStyleCnt="6" custScaleX="146702" custScaleY="170925">
        <dgm:presLayoutVars>
          <dgm:bulletEnabled val="1"/>
        </dgm:presLayoutVars>
      </dgm:prSet>
      <dgm:spPr/>
    </dgm:pt>
    <dgm:pt modelId="{8FE04EE3-30B2-4D14-9AF5-D2002464C0BD}" type="pres">
      <dgm:prSet presAssocID="{4408A771-472B-41D7-9B83-98E787F1107C}" presName="sibTrans" presStyleCnt="0"/>
      <dgm:spPr/>
    </dgm:pt>
    <dgm:pt modelId="{FD644949-739B-41A1-8475-42C36D72DFAB}" type="pres">
      <dgm:prSet presAssocID="{EE269E2F-4837-4735-A914-5931627C378A}" presName="textNode" presStyleLbl="node1" presStyleIdx="1" presStyleCnt="6" custScaleY="176197">
        <dgm:presLayoutVars>
          <dgm:bulletEnabled val="1"/>
        </dgm:presLayoutVars>
      </dgm:prSet>
      <dgm:spPr/>
    </dgm:pt>
    <dgm:pt modelId="{2F9E8864-A6DB-4AEF-91A5-878A8A8BA209}" type="pres">
      <dgm:prSet presAssocID="{31F2B1B6-C1B8-4ABD-935D-0FBCE39BE51D}" presName="sibTrans" presStyleCnt="0"/>
      <dgm:spPr/>
    </dgm:pt>
    <dgm:pt modelId="{5ADDB680-58E2-4ED9-B507-E71EBBD63AB3}" type="pres">
      <dgm:prSet presAssocID="{827160B6-B453-494F-808C-3420BA51FAD1}" presName="textNode" presStyleLbl="node1" presStyleIdx="2" presStyleCnt="6" custScaleX="119618" custScaleY="180151">
        <dgm:presLayoutVars>
          <dgm:bulletEnabled val="1"/>
        </dgm:presLayoutVars>
      </dgm:prSet>
      <dgm:spPr/>
    </dgm:pt>
    <dgm:pt modelId="{F022CF38-73C3-42B5-9C61-92DF7743F7EB}" type="pres">
      <dgm:prSet presAssocID="{B2F3DF6C-7591-4F20-A29D-E1CEEFEDDF68}" presName="sibTrans" presStyleCnt="0"/>
      <dgm:spPr/>
    </dgm:pt>
    <dgm:pt modelId="{6C3343BC-2AA8-46D8-8802-9993F63CBA1D}" type="pres">
      <dgm:prSet presAssocID="{65FEB589-C672-4EF1-A926-B6B836DB129E}" presName="textNode" presStyleLbl="node1" presStyleIdx="3" presStyleCnt="6" custScaleY="178833">
        <dgm:presLayoutVars>
          <dgm:bulletEnabled val="1"/>
        </dgm:presLayoutVars>
      </dgm:prSet>
      <dgm:spPr/>
    </dgm:pt>
    <dgm:pt modelId="{176B1BB6-AC9E-4388-AC50-39A79CFD592C}" type="pres">
      <dgm:prSet presAssocID="{6742811D-8C5D-4E34-8CE8-BFF7F9E931D2}" presName="sibTrans" presStyleCnt="0"/>
      <dgm:spPr/>
    </dgm:pt>
    <dgm:pt modelId="{D47C50BF-F151-4D34-A3B6-C08DA928298A}" type="pres">
      <dgm:prSet presAssocID="{C549DBAC-CD5D-4C6A-B158-620ED6FDDB4A}" presName="textNode" presStyleLbl="node1" presStyleIdx="4" presStyleCnt="6" custScaleX="127741" custScaleY="208339" custLinFactNeighborX="-18405" custLinFactNeighborY="14753">
        <dgm:presLayoutVars>
          <dgm:bulletEnabled val="1"/>
        </dgm:presLayoutVars>
      </dgm:prSet>
      <dgm:spPr/>
    </dgm:pt>
    <dgm:pt modelId="{DF7783D1-4A02-4A9A-B80A-630D9DFF92FA}" type="pres">
      <dgm:prSet presAssocID="{99B669F0-2BA8-4FED-A843-9E3BFD045321}" presName="sibTrans" presStyleCnt="0"/>
      <dgm:spPr/>
    </dgm:pt>
    <dgm:pt modelId="{EF1750E5-BE3A-48BD-BDD5-52C558D554DF}" type="pres">
      <dgm:prSet presAssocID="{39EAD1F1-169F-4E67-9A82-6CEB4A40391D}" presName="textNode" presStyleLbl="node1" presStyleIdx="5" presStyleCnt="6" custScaleX="121354" custScaleY="177003">
        <dgm:presLayoutVars>
          <dgm:bulletEnabled val="1"/>
        </dgm:presLayoutVars>
      </dgm:prSet>
      <dgm:spPr/>
    </dgm:pt>
  </dgm:ptLst>
  <dgm:cxnLst>
    <dgm:cxn modelId="{B8369F08-D2AB-43CB-9813-3DA76A065CA8}" srcId="{A88A1351-C9F5-4DA2-A67F-CAAB9B04A714}" destId="{65FEB589-C672-4EF1-A926-B6B836DB129E}" srcOrd="3" destOrd="0" parTransId="{862FBDAD-89FB-48E7-97A8-05A3E54C4CA1}" sibTransId="{6742811D-8C5D-4E34-8CE8-BFF7F9E931D2}"/>
    <dgm:cxn modelId="{43791309-E9E5-4F86-952E-8A218F31D88E}" srcId="{A88A1351-C9F5-4DA2-A67F-CAAB9B04A714}" destId="{EE269E2F-4837-4735-A914-5931627C378A}" srcOrd="1" destOrd="0" parTransId="{68A619A8-F871-48E5-9B20-DD4E42631885}" sibTransId="{31F2B1B6-C1B8-4ABD-935D-0FBCE39BE51D}"/>
    <dgm:cxn modelId="{DFC19E1F-E8D9-48A2-9AEA-8E20C12DA3AD}" type="presOf" srcId="{EE269E2F-4837-4735-A914-5931627C378A}" destId="{FD644949-739B-41A1-8475-42C36D72DFAB}" srcOrd="0" destOrd="0" presId="urn:microsoft.com/office/officeart/2005/8/layout/hProcess9"/>
    <dgm:cxn modelId="{BF7D8B25-0EBF-4FDC-ABC8-E31551ABD890}" type="presOf" srcId="{A88A1351-C9F5-4DA2-A67F-CAAB9B04A714}" destId="{F575B0DA-7754-4AF0-BE1A-897B793D63B1}" srcOrd="0" destOrd="0" presId="urn:microsoft.com/office/officeart/2005/8/layout/hProcess9"/>
    <dgm:cxn modelId="{9B03913B-7DB8-437E-8D91-F885A0A50470}" type="presOf" srcId="{827160B6-B453-494F-808C-3420BA51FAD1}" destId="{5ADDB680-58E2-4ED9-B507-E71EBBD63AB3}" srcOrd="0" destOrd="0" presId="urn:microsoft.com/office/officeart/2005/8/layout/hProcess9"/>
    <dgm:cxn modelId="{449D2040-31F1-46E4-82F2-0D52BE11FBD4}" type="presOf" srcId="{C549DBAC-CD5D-4C6A-B158-620ED6FDDB4A}" destId="{D47C50BF-F151-4D34-A3B6-C08DA928298A}" srcOrd="0" destOrd="0" presId="urn:microsoft.com/office/officeart/2005/8/layout/hProcess9"/>
    <dgm:cxn modelId="{C6632141-46EF-4FB4-A16E-F443FC00AD55}" srcId="{A88A1351-C9F5-4DA2-A67F-CAAB9B04A714}" destId="{C549DBAC-CD5D-4C6A-B158-620ED6FDDB4A}" srcOrd="4" destOrd="0" parTransId="{0B29C29D-690C-44B1-8848-CC5DC6E7D153}" sibTransId="{99B669F0-2BA8-4FED-A843-9E3BFD045321}"/>
    <dgm:cxn modelId="{A1C8EC79-F666-4375-9E56-2AA7E4A9A4D2}" srcId="{A88A1351-C9F5-4DA2-A67F-CAAB9B04A714}" destId="{39EAD1F1-169F-4E67-9A82-6CEB4A40391D}" srcOrd="5" destOrd="0" parTransId="{1A4577D1-4B14-40E1-BD28-48D44878D365}" sibTransId="{11DF5E97-DDD2-4300-BFE5-70A1CFC7A69F}"/>
    <dgm:cxn modelId="{D03E5B91-ADC3-4EDD-BF24-2F345953A778}" srcId="{A88A1351-C9F5-4DA2-A67F-CAAB9B04A714}" destId="{801704B0-313E-44AA-9B84-D38FD7490A88}" srcOrd="0" destOrd="0" parTransId="{E67B755A-08F0-412A-BD6E-9C3977048C7D}" sibTransId="{4408A771-472B-41D7-9B83-98E787F1107C}"/>
    <dgm:cxn modelId="{FDD0119B-FA28-4AF2-9E5C-7A05C7FD0614}" srcId="{A88A1351-C9F5-4DA2-A67F-CAAB9B04A714}" destId="{827160B6-B453-494F-808C-3420BA51FAD1}" srcOrd="2" destOrd="0" parTransId="{2FC99AC9-E5D1-4BA1-B6F6-017E649B254D}" sibTransId="{B2F3DF6C-7591-4F20-A29D-E1CEEFEDDF68}"/>
    <dgm:cxn modelId="{49E9B79B-702E-496C-8A89-A39D9F6D9FE6}" type="presOf" srcId="{39EAD1F1-169F-4E67-9A82-6CEB4A40391D}" destId="{EF1750E5-BE3A-48BD-BDD5-52C558D554DF}" srcOrd="0" destOrd="0" presId="urn:microsoft.com/office/officeart/2005/8/layout/hProcess9"/>
    <dgm:cxn modelId="{2417A4BE-7ECF-4FDE-BDDD-5FFC231848C9}" type="presOf" srcId="{65FEB589-C672-4EF1-A926-B6B836DB129E}" destId="{6C3343BC-2AA8-46D8-8802-9993F63CBA1D}" srcOrd="0" destOrd="0" presId="urn:microsoft.com/office/officeart/2005/8/layout/hProcess9"/>
    <dgm:cxn modelId="{DA9EB7E6-9B56-4C69-839B-5D046397650A}" type="presOf" srcId="{801704B0-313E-44AA-9B84-D38FD7490A88}" destId="{6497608E-B523-4893-B3B2-F7A8797B6E14}" srcOrd="0" destOrd="0" presId="urn:microsoft.com/office/officeart/2005/8/layout/hProcess9"/>
    <dgm:cxn modelId="{814F5E8D-5ECD-49A3-969A-0E0DDD7481AB}" type="presParOf" srcId="{F575B0DA-7754-4AF0-BE1A-897B793D63B1}" destId="{874C42FF-ED11-4B25-8764-B555DDA17DA6}" srcOrd="0" destOrd="0" presId="urn:microsoft.com/office/officeart/2005/8/layout/hProcess9"/>
    <dgm:cxn modelId="{7FDB2A90-AF78-4A90-BAE3-8FEF1581513E}" type="presParOf" srcId="{F575B0DA-7754-4AF0-BE1A-897B793D63B1}" destId="{9A9EFF27-0C24-42D6-91A8-3234133CFEDD}" srcOrd="1" destOrd="0" presId="urn:microsoft.com/office/officeart/2005/8/layout/hProcess9"/>
    <dgm:cxn modelId="{EBF78A57-7C00-4E77-B094-E8F6E37D12D2}" type="presParOf" srcId="{9A9EFF27-0C24-42D6-91A8-3234133CFEDD}" destId="{6497608E-B523-4893-B3B2-F7A8797B6E14}" srcOrd="0" destOrd="0" presId="urn:microsoft.com/office/officeart/2005/8/layout/hProcess9"/>
    <dgm:cxn modelId="{02757F5F-C381-467C-A6AD-732AC674C169}" type="presParOf" srcId="{9A9EFF27-0C24-42D6-91A8-3234133CFEDD}" destId="{8FE04EE3-30B2-4D14-9AF5-D2002464C0BD}" srcOrd="1" destOrd="0" presId="urn:microsoft.com/office/officeart/2005/8/layout/hProcess9"/>
    <dgm:cxn modelId="{2250BACD-586B-43F2-A8DA-1D4CFEACFD96}" type="presParOf" srcId="{9A9EFF27-0C24-42D6-91A8-3234133CFEDD}" destId="{FD644949-739B-41A1-8475-42C36D72DFAB}" srcOrd="2" destOrd="0" presId="urn:microsoft.com/office/officeart/2005/8/layout/hProcess9"/>
    <dgm:cxn modelId="{59AB0EE7-0B19-4B22-9929-BE2494CE7A42}" type="presParOf" srcId="{9A9EFF27-0C24-42D6-91A8-3234133CFEDD}" destId="{2F9E8864-A6DB-4AEF-91A5-878A8A8BA209}" srcOrd="3" destOrd="0" presId="urn:microsoft.com/office/officeart/2005/8/layout/hProcess9"/>
    <dgm:cxn modelId="{C8AC8F24-EEC9-43B3-A8AA-653E675082EB}" type="presParOf" srcId="{9A9EFF27-0C24-42D6-91A8-3234133CFEDD}" destId="{5ADDB680-58E2-4ED9-B507-E71EBBD63AB3}" srcOrd="4" destOrd="0" presId="urn:microsoft.com/office/officeart/2005/8/layout/hProcess9"/>
    <dgm:cxn modelId="{8BEC2CCF-B1E5-4D0D-9462-5A10012AA4B4}" type="presParOf" srcId="{9A9EFF27-0C24-42D6-91A8-3234133CFEDD}" destId="{F022CF38-73C3-42B5-9C61-92DF7743F7EB}" srcOrd="5" destOrd="0" presId="urn:microsoft.com/office/officeart/2005/8/layout/hProcess9"/>
    <dgm:cxn modelId="{5CF7EDE7-A4B7-41E1-8FD8-64C5BE07BE3A}" type="presParOf" srcId="{9A9EFF27-0C24-42D6-91A8-3234133CFEDD}" destId="{6C3343BC-2AA8-46D8-8802-9993F63CBA1D}" srcOrd="6" destOrd="0" presId="urn:microsoft.com/office/officeart/2005/8/layout/hProcess9"/>
    <dgm:cxn modelId="{5B08F5A4-1E10-4E04-BE62-FEE5188F7646}" type="presParOf" srcId="{9A9EFF27-0C24-42D6-91A8-3234133CFEDD}" destId="{176B1BB6-AC9E-4388-AC50-39A79CFD592C}" srcOrd="7" destOrd="0" presId="urn:microsoft.com/office/officeart/2005/8/layout/hProcess9"/>
    <dgm:cxn modelId="{3444E081-DD50-4978-8C05-A29F2216B92F}" type="presParOf" srcId="{9A9EFF27-0C24-42D6-91A8-3234133CFEDD}" destId="{D47C50BF-F151-4D34-A3B6-C08DA928298A}" srcOrd="8" destOrd="0" presId="urn:microsoft.com/office/officeart/2005/8/layout/hProcess9"/>
    <dgm:cxn modelId="{16659122-3164-43D3-9249-BCCED35CDF47}" type="presParOf" srcId="{9A9EFF27-0C24-42D6-91A8-3234133CFEDD}" destId="{DF7783D1-4A02-4A9A-B80A-630D9DFF92FA}" srcOrd="9" destOrd="0" presId="urn:microsoft.com/office/officeart/2005/8/layout/hProcess9"/>
    <dgm:cxn modelId="{05292088-BE5F-4FDA-8123-BEA1E4D77844}" type="presParOf" srcId="{9A9EFF27-0C24-42D6-91A8-3234133CFEDD}" destId="{EF1750E5-BE3A-48BD-BDD5-52C558D554D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A1351-C9F5-4DA2-A67F-CAAB9B04A714}" type="doc">
      <dgm:prSet loTypeId="urn:microsoft.com/office/officeart/2005/8/layout/hProcess9" loCatId="process" qsTypeId="urn:microsoft.com/office/officeart/2005/8/quickstyle/simple1" qsCatId="simple" csTypeId="urn:microsoft.com/office/officeart/2005/8/colors/accent1_2" csCatId="accent1" phldr="1"/>
      <dgm:spPr/>
    </dgm:pt>
    <dgm:pt modelId="{801704B0-313E-44AA-9B84-D38FD7490A88}">
      <dgm:prSet phldrT="[Text]" custT="1"/>
      <dgm:spPr/>
      <dgm:t>
        <a:bodyPr/>
        <a:lstStyle/>
        <a:p>
          <a:r>
            <a:rPr lang="en-US" sz="1600" dirty="0">
              <a:latin typeface="Arial" panose="020B0604020202020204" pitchFamily="34" charset="0"/>
              <a:cs typeface="Arial" panose="020B0604020202020204" pitchFamily="34" charset="0"/>
            </a:rPr>
            <a:t>The interest of the potential member  is added to the next WPA Board</a:t>
          </a:r>
          <a:endParaRPr lang="en-CA" sz="1600" dirty="0">
            <a:latin typeface="Arial" panose="020B0604020202020204" pitchFamily="34" charset="0"/>
            <a:cs typeface="Arial" panose="020B0604020202020204" pitchFamily="34" charset="0"/>
          </a:endParaRPr>
        </a:p>
      </dgm:t>
    </dgm:pt>
    <dgm:pt modelId="{E67B755A-08F0-412A-BD6E-9C3977048C7D}" type="parTrans" cxnId="{D03E5B91-ADC3-4EDD-BF24-2F345953A778}">
      <dgm:prSet/>
      <dgm:spPr/>
      <dgm:t>
        <a:bodyPr/>
        <a:lstStyle/>
        <a:p>
          <a:endParaRPr lang="en-CA" sz="1600">
            <a:latin typeface="Arial" panose="020B0604020202020204" pitchFamily="34" charset="0"/>
            <a:cs typeface="Arial" panose="020B0604020202020204" pitchFamily="34" charset="0"/>
          </a:endParaRPr>
        </a:p>
      </dgm:t>
    </dgm:pt>
    <dgm:pt modelId="{4408A771-472B-41D7-9B83-98E787F1107C}" type="sibTrans" cxnId="{D03E5B91-ADC3-4EDD-BF24-2F345953A778}">
      <dgm:prSet/>
      <dgm:spPr/>
      <dgm:t>
        <a:bodyPr/>
        <a:lstStyle/>
        <a:p>
          <a:endParaRPr lang="en-CA" sz="1600">
            <a:latin typeface="Arial" panose="020B0604020202020204" pitchFamily="34" charset="0"/>
            <a:cs typeface="Arial" panose="020B0604020202020204" pitchFamily="34" charset="0"/>
          </a:endParaRPr>
        </a:p>
      </dgm:t>
    </dgm:pt>
    <dgm:pt modelId="{EE269E2F-4837-4735-A914-5931627C378A}">
      <dgm:prSet phldrT="[Text]" custT="1"/>
      <dgm:spPr/>
      <dgm:t>
        <a:bodyPr/>
        <a:lstStyle/>
        <a:p>
          <a:r>
            <a:rPr lang="en-US" sz="1600" dirty="0">
              <a:latin typeface="Arial" panose="020B0604020202020204" pitchFamily="34" charset="0"/>
              <a:cs typeface="Arial" panose="020B0604020202020204" pitchFamily="34" charset="0"/>
            </a:rPr>
            <a:t>The membership is discussed by the Board</a:t>
          </a:r>
          <a:endParaRPr lang="en-CA" sz="1600" dirty="0">
            <a:latin typeface="Arial" panose="020B0604020202020204" pitchFamily="34" charset="0"/>
            <a:cs typeface="Arial" panose="020B0604020202020204" pitchFamily="34" charset="0"/>
          </a:endParaRPr>
        </a:p>
      </dgm:t>
    </dgm:pt>
    <dgm:pt modelId="{68A619A8-F871-48E5-9B20-DD4E42631885}" type="parTrans" cxnId="{43791309-E9E5-4F86-952E-8A218F31D88E}">
      <dgm:prSet/>
      <dgm:spPr/>
      <dgm:t>
        <a:bodyPr/>
        <a:lstStyle/>
        <a:p>
          <a:endParaRPr lang="en-CA" sz="1600">
            <a:latin typeface="Arial" panose="020B0604020202020204" pitchFamily="34" charset="0"/>
            <a:cs typeface="Arial" panose="020B0604020202020204" pitchFamily="34" charset="0"/>
          </a:endParaRPr>
        </a:p>
      </dgm:t>
    </dgm:pt>
    <dgm:pt modelId="{31F2B1B6-C1B8-4ABD-935D-0FBCE39BE51D}" type="sibTrans" cxnId="{43791309-E9E5-4F86-952E-8A218F31D88E}">
      <dgm:prSet/>
      <dgm:spPr/>
      <dgm:t>
        <a:bodyPr/>
        <a:lstStyle/>
        <a:p>
          <a:endParaRPr lang="en-CA" sz="1600">
            <a:latin typeface="Arial" panose="020B0604020202020204" pitchFamily="34" charset="0"/>
            <a:cs typeface="Arial" panose="020B0604020202020204" pitchFamily="34" charset="0"/>
          </a:endParaRPr>
        </a:p>
      </dgm:t>
    </dgm:pt>
    <dgm:pt modelId="{827160B6-B453-494F-808C-3420BA51FAD1}">
      <dgm:prSet phldrT="[Text]" custT="1"/>
      <dgm:spPr/>
      <dgm:t>
        <a:bodyPr/>
        <a:lstStyle/>
        <a:p>
          <a:r>
            <a:rPr lang="en-US" sz="1600" dirty="0">
              <a:latin typeface="Arial" panose="020B0604020202020204" pitchFamily="34" charset="0"/>
              <a:cs typeface="Arial" panose="020B0604020202020204" pitchFamily="34" charset="0"/>
            </a:rPr>
            <a:t>The potential member is vetted by the Board and the regional WPA member applicable to the potential member (ie MEBCO would vet a potential Canadian member)</a:t>
          </a:r>
          <a:endParaRPr lang="en-CA" sz="1600" dirty="0">
            <a:latin typeface="Arial" panose="020B0604020202020204" pitchFamily="34" charset="0"/>
            <a:cs typeface="Arial" panose="020B0604020202020204" pitchFamily="34" charset="0"/>
          </a:endParaRPr>
        </a:p>
      </dgm:t>
    </dgm:pt>
    <dgm:pt modelId="{2FC99AC9-E5D1-4BA1-B6F6-017E649B254D}" type="parTrans" cxnId="{FDD0119B-FA28-4AF2-9E5C-7A05C7FD0614}">
      <dgm:prSet/>
      <dgm:spPr/>
      <dgm:t>
        <a:bodyPr/>
        <a:lstStyle/>
        <a:p>
          <a:endParaRPr lang="en-CA" sz="1600">
            <a:latin typeface="Arial" panose="020B0604020202020204" pitchFamily="34" charset="0"/>
            <a:cs typeface="Arial" panose="020B0604020202020204" pitchFamily="34" charset="0"/>
          </a:endParaRPr>
        </a:p>
      </dgm:t>
    </dgm:pt>
    <dgm:pt modelId="{B2F3DF6C-7591-4F20-A29D-E1CEEFEDDF68}" type="sibTrans" cxnId="{FDD0119B-FA28-4AF2-9E5C-7A05C7FD0614}">
      <dgm:prSet/>
      <dgm:spPr/>
      <dgm:t>
        <a:bodyPr/>
        <a:lstStyle/>
        <a:p>
          <a:endParaRPr lang="en-CA" sz="1600">
            <a:latin typeface="Arial" panose="020B0604020202020204" pitchFamily="34" charset="0"/>
            <a:cs typeface="Arial" panose="020B0604020202020204" pitchFamily="34" charset="0"/>
          </a:endParaRPr>
        </a:p>
      </dgm:t>
    </dgm:pt>
    <dgm:pt modelId="{65FEB589-C672-4EF1-A926-B6B836DB129E}">
      <dgm:prSet phldrT="[Text]" custT="1"/>
      <dgm:spPr/>
      <dgm:t>
        <a:bodyPr/>
        <a:lstStyle/>
        <a:p>
          <a:r>
            <a:rPr lang="en-US" sz="1600" dirty="0">
              <a:latin typeface="Arial" panose="020B0604020202020204" pitchFamily="34" charset="0"/>
              <a:cs typeface="Arial" panose="020B0604020202020204" pitchFamily="34" charset="0"/>
            </a:rPr>
            <a:t>The WPA member applicable to the potential member makes a recommendation to the WPA Board</a:t>
          </a:r>
          <a:endParaRPr lang="en-CA" sz="1600" dirty="0">
            <a:latin typeface="Arial" panose="020B0604020202020204" pitchFamily="34" charset="0"/>
            <a:cs typeface="Arial" panose="020B0604020202020204" pitchFamily="34" charset="0"/>
          </a:endParaRPr>
        </a:p>
      </dgm:t>
    </dgm:pt>
    <dgm:pt modelId="{862FBDAD-89FB-48E7-97A8-05A3E54C4CA1}" type="parTrans" cxnId="{B8369F08-D2AB-43CB-9813-3DA76A065CA8}">
      <dgm:prSet/>
      <dgm:spPr/>
      <dgm:t>
        <a:bodyPr/>
        <a:lstStyle/>
        <a:p>
          <a:endParaRPr lang="en-CA" sz="1600">
            <a:latin typeface="Arial" panose="020B0604020202020204" pitchFamily="34" charset="0"/>
            <a:cs typeface="Arial" panose="020B0604020202020204" pitchFamily="34" charset="0"/>
          </a:endParaRPr>
        </a:p>
      </dgm:t>
    </dgm:pt>
    <dgm:pt modelId="{6742811D-8C5D-4E34-8CE8-BFF7F9E931D2}" type="sibTrans" cxnId="{B8369F08-D2AB-43CB-9813-3DA76A065CA8}">
      <dgm:prSet/>
      <dgm:spPr/>
      <dgm:t>
        <a:bodyPr/>
        <a:lstStyle/>
        <a:p>
          <a:endParaRPr lang="en-CA" sz="1600">
            <a:latin typeface="Arial" panose="020B0604020202020204" pitchFamily="34" charset="0"/>
            <a:cs typeface="Arial" panose="020B0604020202020204" pitchFamily="34" charset="0"/>
          </a:endParaRPr>
        </a:p>
      </dgm:t>
    </dgm:pt>
    <dgm:pt modelId="{C549DBAC-CD5D-4C6A-B158-620ED6FDDB4A}">
      <dgm:prSet phldrT="[Text]" custT="1"/>
      <dgm:spPr/>
      <dgm:t>
        <a:bodyPr/>
        <a:lstStyle/>
        <a:p>
          <a:r>
            <a:rPr lang="en-US" sz="1600" dirty="0">
              <a:latin typeface="Arial" panose="020B0604020202020204" pitchFamily="34" charset="0"/>
              <a:cs typeface="Arial" panose="020B0604020202020204" pitchFamily="34" charset="0"/>
            </a:rPr>
            <a:t>If the Board accepts that a membership can be offered the WPA, membership is offered through the existing regional member or the executive director by sending the potential member an application for WPA membership</a:t>
          </a:r>
          <a:endParaRPr lang="en-CA" sz="1600" dirty="0">
            <a:latin typeface="Arial" panose="020B0604020202020204" pitchFamily="34" charset="0"/>
            <a:cs typeface="Arial" panose="020B0604020202020204" pitchFamily="34" charset="0"/>
          </a:endParaRPr>
        </a:p>
      </dgm:t>
    </dgm:pt>
    <dgm:pt modelId="{0B29C29D-690C-44B1-8848-CC5DC6E7D153}" type="parTrans" cxnId="{C6632141-46EF-4FB4-A16E-F443FC00AD55}">
      <dgm:prSet/>
      <dgm:spPr/>
      <dgm:t>
        <a:bodyPr/>
        <a:lstStyle/>
        <a:p>
          <a:endParaRPr lang="en-CA" sz="1600">
            <a:latin typeface="Arial" panose="020B0604020202020204" pitchFamily="34" charset="0"/>
            <a:cs typeface="Arial" panose="020B0604020202020204" pitchFamily="34" charset="0"/>
          </a:endParaRPr>
        </a:p>
      </dgm:t>
    </dgm:pt>
    <dgm:pt modelId="{99B669F0-2BA8-4FED-A843-9E3BFD045321}" type="sibTrans" cxnId="{C6632141-46EF-4FB4-A16E-F443FC00AD55}">
      <dgm:prSet/>
      <dgm:spPr/>
      <dgm:t>
        <a:bodyPr/>
        <a:lstStyle/>
        <a:p>
          <a:endParaRPr lang="en-CA" sz="1600">
            <a:latin typeface="Arial" panose="020B0604020202020204" pitchFamily="34" charset="0"/>
            <a:cs typeface="Arial" panose="020B0604020202020204" pitchFamily="34" charset="0"/>
          </a:endParaRPr>
        </a:p>
      </dgm:t>
    </dgm:pt>
    <dgm:pt modelId="{39EAD1F1-169F-4E67-9A82-6CEB4A40391D}">
      <dgm:prSet phldrT="[Text]" custT="1"/>
      <dgm:spPr/>
      <dgm:t>
        <a:bodyPr/>
        <a:lstStyle/>
        <a:p>
          <a:r>
            <a:rPr lang="en-US" sz="1600" dirty="0">
              <a:latin typeface="Arial" panose="020B0604020202020204" pitchFamily="34" charset="0"/>
              <a:cs typeface="Arial" panose="020B0604020202020204" pitchFamily="34" charset="0"/>
            </a:rPr>
            <a:t>The status of the membership application is discussed on the next WPA Board agenda</a:t>
          </a:r>
          <a:endParaRPr lang="en-CA" sz="1600" dirty="0">
            <a:latin typeface="Arial" panose="020B0604020202020204" pitchFamily="34" charset="0"/>
            <a:cs typeface="Arial" panose="020B0604020202020204" pitchFamily="34" charset="0"/>
          </a:endParaRPr>
        </a:p>
      </dgm:t>
    </dgm:pt>
    <dgm:pt modelId="{1A4577D1-4B14-40E1-BD28-48D44878D365}" type="parTrans" cxnId="{A1C8EC79-F666-4375-9E56-2AA7E4A9A4D2}">
      <dgm:prSet/>
      <dgm:spPr/>
      <dgm:t>
        <a:bodyPr/>
        <a:lstStyle/>
        <a:p>
          <a:endParaRPr lang="en-CA" sz="1600">
            <a:latin typeface="Arial" panose="020B0604020202020204" pitchFamily="34" charset="0"/>
            <a:cs typeface="Arial" panose="020B0604020202020204" pitchFamily="34" charset="0"/>
          </a:endParaRPr>
        </a:p>
      </dgm:t>
    </dgm:pt>
    <dgm:pt modelId="{11DF5E97-DDD2-4300-BFE5-70A1CFC7A69F}" type="sibTrans" cxnId="{A1C8EC79-F666-4375-9E56-2AA7E4A9A4D2}">
      <dgm:prSet/>
      <dgm:spPr/>
      <dgm:t>
        <a:bodyPr/>
        <a:lstStyle/>
        <a:p>
          <a:endParaRPr lang="en-CA" sz="1600">
            <a:latin typeface="Arial" panose="020B0604020202020204" pitchFamily="34" charset="0"/>
            <a:cs typeface="Arial" panose="020B0604020202020204" pitchFamily="34" charset="0"/>
          </a:endParaRPr>
        </a:p>
      </dgm:t>
    </dgm:pt>
    <dgm:pt modelId="{F575B0DA-7754-4AF0-BE1A-897B793D63B1}" type="pres">
      <dgm:prSet presAssocID="{A88A1351-C9F5-4DA2-A67F-CAAB9B04A714}" presName="CompostProcess" presStyleCnt="0">
        <dgm:presLayoutVars>
          <dgm:dir/>
          <dgm:resizeHandles val="exact"/>
        </dgm:presLayoutVars>
      </dgm:prSet>
      <dgm:spPr/>
    </dgm:pt>
    <dgm:pt modelId="{874C42FF-ED11-4B25-8764-B555DDA17DA6}" type="pres">
      <dgm:prSet presAssocID="{A88A1351-C9F5-4DA2-A67F-CAAB9B04A714}" presName="arrow" presStyleLbl="bgShp" presStyleIdx="0" presStyleCnt="1"/>
      <dgm:spPr/>
    </dgm:pt>
    <dgm:pt modelId="{9A9EFF27-0C24-42D6-91A8-3234133CFEDD}" type="pres">
      <dgm:prSet presAssocID="{A88A1351-C9F5-4DA2-A67F-CAAB9B04A714}" presName="linearProcess" presStyleCnt="0"/>
      <dgm:spPr/>
    </dgm:pt>
    <dgm:pt modelId="{6497608E-B523-4893-B3B2-F7A8797B6E14}" type="pres">
      <dgm:prSet presAssocID="{801704B0-313E-44AA-9B84-D38FD7490A88}" presName="textNode" presStyleLbl="node1" presStyleIdx="0" presStyleCnt="6" custScaleY="170735">
        <dgm:presLayoutVars>
          <dgm:bulletEnabled val="1"/>
        </dgm:presLayoutVars>
      </dgm:prSet>
      <dgm:spPr/>
    </dgm:pt>
    <dgm:pt modelId="{8FE04EE3-30B2-4D14-9AF5-D2002464C0BD}" type="pres">
      <dgm:prSet presAssocID="{4408A771-472B-41D7-9B83-98E787F1107C}" presName="sibTrans" presStyleCnt="0"/>
      <dgm:spPr/>
    </dgm:pt>
    <dgm:pt modelId="{FD644949-739B-41A1-8475-42C36D72DFAB}" type="pres">
      <dgm:prSet presAssocID="{EE269E2F-4837-4735-A914-5931627C378A}" presName="textNode" presStyleLbl="node1" presStyleIdx="1" presStyleCnt="6" custScaleY="161122">
        <dgm:presLayoutVars>
          <dgm:bulletEnabled val="1"/>
        </dgm:presLayoutVars>
      </dgm:prSet>
      <dgm:spPr/>
    </dgm:pt>
    <dgm:pt modelId="{2F9E8864-A6DB-4AEF-91A5-878A8A8BA209}" type="pres">
      <dgm:prSet presAssocID="{31F2B1B6-C1B8-4ABD-935D-0FBCE39BE51D}" presName="sibTrans" presStyleCnt="0"/>
      <dgm:spPr/>
    </dgm:pt>
    <dgm:pt modelId="{5ADDB680-58E2-4ED9-B507-E71EBBD63AB3}" type="pres">
      <dgm:prSet presAssocID="{827160B6-B453-494F-808C-3420BA51FAD1}" presName="textNode" presStyleLbl="node1" presStyleIdx="2" presStyleCnt="6" custScaleX="111135" custScaleY="242840">
        <dgm:presLayoutVars>
          <dgm:bulletEnabled val="1"/>
        </dgm:presLayoutVars>
      </dgm:prSet>
      <dgm:spPr/>
    </dgm:pt>
    <dgm:pt modelId="{F022CF38-73C3-42B5-9C61-92DF7743F7EB}" type="pres">
      <dgm:prSet presAssocID="{B2F3DF6C-7591-4F20-A29D-E1CEEFEDDF68}" presName="sibTrans" presStyleCnt="0"/>
      <dgm:spPr/>
    </dgm:pt>
    <dgm:pt modelId="{6C3343BC-2AA8-46D8-8802-9993F63CBA1D}" type="pres">
      <dgm:prSet presAssocID="{65FEB589-C672-4EF1-A926-B6B836DB129E}" presName="textNode" presStyleLbl="node1" presStyleIdx="3" presStyleCnt="6" custScaleY="238033">
        <dgm:presLayoutVars>
          <dgm:bulletEnabled val="1"/>
        </dgm:presLayoutVars>
      </dgm:prSet>
      <dgm:spPr/>
    </dgm:pt>
    <dgm:pt modelId="{176B1BB6-AC9E-4388-AC50-39A79CFD592C}" type="pres">
      <dgm:prSet presAssocID="{6742811D-8C5D-4E34-8CE8-BFF7F9E931D2}" presName="sibTrans" presStyleCnt="0"/>
      <dgm:spPr/>
    </dgm:pt>
    <dgm:pt modelId="{D47C50BF-F151-4D34-A3B6-C08DA928298A}" type="pres">
      <dgm:prSet presAssocID="{C549DBAC-CD5D-4C6A-B158-620ED6FDDB4A}" presName="textNode" presStyleLbl="node1" presStyleIdx="4" presStyleCnt="6" custScaleX="139220" custScaleY="250000" custLinFactNeighborX="52670" custLinFactNeighborY="7091">
        <dgm:presLayoutVars>
          <dgm:bulletEnabled val="1"/>
        </dgm:presLayoutVars>
      </dgm:prSet>
      <dgm:spPr/>
    </dgm:pt>
    <dgm:pt modelId="{DF7783D1-4A02-4A9A-B80A-630D9DFF92FA}" type="pres">
      <dgm:prSet presAssocID="{99B669F0-2BA8-4FED-A843-9E3BFD045321}" presName="sibTrans" presStyleCnt="0"/>
      <dgm:spPr/>
    </dgm:pt>
    <dgm:pt modelId="{EF1750E5-BE3A-48BD-BDD5-52C558D554DF}" type="pres">
      <dgm:prSet presAssocID="{39EAD1F1-169F-4E67-9A82-6CEB4A40391D}" presName="textNode" presStyleLbl="node1" presStyleIdx="5" presStyleCnt="6" custScaleY="231623">
        <dgm:presLayoutVars>
          <dgm:bulletEnabled val="1"/>
        </dgm:presLayoutVars>
      </dgm:prSet>
      <dgm:spPr/>
    </dgm:pt>
  </dgm:ptLst>
  <dgm:cxnLst>
    <dgm:cxn modelId="{B8369F08-D2AB-43CB-9813-3DA76A065CA8}" srcId="{A88A1351-C9F5-4DA2-A67F-CAAB9B04A714}" destId="{65FEB589-C672-4EF1-A926-B6B836DB129E}" srcOrd="3" destOrd="0" parTransId="{862FBDAD-89FB-48E7-97A8-05A3E54C4CA1}" sibTransId="{6742811D-8C5D-4E34-8CE8-BFF7F9E931D2}"/>
    <dgm:cxn modelId="{43791309-E9E5-4F86-952E-8A218F31D88E}" srcId="{A88A1351-C9F5-4DA2-A67F-CAAB9B04A714}" destId="{EE269E2F-4837-4735-A914-5931627C378A}" srcOrd="1" destOrd="0" parTransId="{68A619A8-F871-48E5-9B20-DD4E42631885}" sibTransId="{31F2B1B6-C1B8-4ABD-935D-0FBCE39BE51D}"/>
    <dgm:cxn modelId="{DFC19E1F-E8D9-48A2-9AEA-8E20C12DA3AD}" type="presOf" srcId="{EE269E2F-4837-4735-A914-5931627C378A}" destId="{FD644949-739B-41A1-8475-42C36D72DFAB}" srcOrd="0" destOrd="0" presId="urn:microsoft.com/office/officeart/2005/8/layout/hProcess9"/>
    <dgm:cxn modelId="{BF7D8B25-0EBF-4FDC-ABC8-E31551ABD890}" type="presOf" srcId="{A88A1351-C9F5-4DA2-A67F-CAAB9B04A714}" destId="{F575B0DA-7754-4AF0-BE1A-897B793D63B1}" srcOrd="0" destOrd="0" presId="urn:microsoft.com/office/officeart/2005/8/layout/hProcess9"/>
    <dgm:cxn modelId="{9B03913B-7DB8-437E-8D91-F885A0A50470}" type="presOf" srcId="{827160B6-B453-494F-808C-3420BA51FAD1}" destId="{5ADDB680-58E2-4ED9-B507-E71EBBD63AB3}" srcOrd="0" destOrd="0" presId="urn:microsoft.com/office/officeart/2005/8/layout/hProcess9"/>
    <dgm:cxn modelId="{449D2040-31F1-46E4-82F2-0D52BE11FBD4}" type="presOf" srcId="{C549DBAC-CD5D-4C6A-B158-620ED6FDDB4A}" destId="{D47C50BF-F151-4D34-A3B6-C08DA928298A}" srcOrd="0" destOrd="0" presId="urn:microsoft.com/office/officeart/2005/8/layout/hProcess9"/>
    <dgm:cxn modelId="{C6632141-46EF-4FB4-A16E-F443FC00AD55}" srcId="{A88A1351-C9F5-4DA2-A67F-CAAB9B04A714}" destId="{C549DBAC-CD5D-4C6A-B158-620ED6FDDB4A}" srcOrd="4" destOrd="0" parTransId="{0B29C29D-690C-44B1-8848-CC5DC6E7D153}" sibTransId="{99B669F0-2BA8-4FED-A843-9E3BFD045321}"/>
    <dgm:cxn modelId="{A1C8EC79-F666-4375-9E56-2AA7E4A9A4D2}" srcId="{A88A1351-C9F5-4DA2-A67F-CAAB9B04A714}" destId="{39EAD1F1-169F-4E67-9A82-6CEB4A40391D}" srcOrd="5" destOrd="0" parTransId="{1A4577D1-4B14-40E1-BD28-48D44878D365}" sibTransId="{11DF5E97-DDD2-4300-BFE5-70A1CFC7A69F}"/>
    <dgm:cxn modelId="{D03E5B91-ADC3-4EDD-BF24-2F345953A778}" srcId="{A88A1351-C9F5-4DA2-A67F-CAAB9B04A714}" destId="{801704B0-313E-44AA-9B84-D38FD7490A88}" srcOrd="0" destOrd="0" parTransId="{E67B755A-08F0-412A-BD6E-9C3977048C7D}" sibTransId="{4408A771-472B-41D7-9B83-98E787F1107C}"/>
    <dgm:cxn modelId="{FDD0119B-FA28-4AF2-9E5C-7A05C7FD0614}" srcId="{A88A1351-C9F5-4DA2-A67F-CAAB9B04A714}" destId="{827160B6-B453-494F-808C-3420BA51FAD1}" srcOrd="2" destOrd="0" parTransId="{2FC99AC9-E5D1-4BA1-B6F6-017E649B254D}" sibTransId="{B2F3DF6C-7591-4F20-A29D-E1CEEFEDDF68}"/>
    <dgm:cxn modelId="{49E9B79B-702E-496C-8A89-A39D9F6D9FE6}" type="presOf" srcId="{39EAD1F1-169F-4E67-9A82-6CEB4A40391D}" destId="{EF1750E5-BE3A-48BD-BDD5-52C558D554DF}" srcOrd="0" destOrd="0" presId="urn:microsoft.com/office/officeart/2005/8/layout/hProcess9"/>
    <dgm:cxn modelId="{2417A4BE-7ECF-4FDE-BDDD-5FFC231848C9}" type="presOf" srcId="{65FEB589-C672-4EF1-A926-B6B836DB129E}" destId="{6C3343BC-2AA8-46D8-8802-9993F63CBA1D}" srcOrd="0" destOrd="0" presId="urn:microsoft.com/office/officeart/2005/8/layout/hProcess9"/>
    <dgm:cxn modelId="{DA9EB7E6-9B56-4C69-839B-5D046397650A}" type="presOf" srcId="{801704B0-313E-44AA-9B84-D38FD7490A88}" destId="{6497608E-B523-4893-B3B2-F7A8797B6E14}" srcOrd="0" destOrd="0" presId="urn:microsoft.com/office/officeart/2005/8/layout/hProcess9"/>
    <dgm:cxn modelId="{814F5E8D-5ECD-49A3-969A-0E0DDD7481AB}" type="presParOf" srcId="{F575B0DA-7754-4AF0-BE1A-897B793D63B1}" destId="{874C42FF-ED11-4B25-8764-B555DDA17DA6}" srcOrd="0" destOrd="0" presId="urn:microsoft.com/office/officeart/2005/8/layout/hProcess9"/>
    <dgm:cxn modelId="{7FDB2A90-AF78-4A90-BAE3-8FEF1581513E}" type="presParOf" srcId="{F575B0DA-7754-4AF0-BE1A-897B793D63B1}" destId="{9A9EFF27-0C24-42D6-91A8-3234133CFEDD}" srcOrd="1" destOrd="0" presId="urn:microsoft.com/office/officeart/2005/8/layout/hProcess9"/>
    <dgm:cxn modelId="{EBF78A57-7C00-4E77-B094-E8F6E37D12D2}" type="presParOf" srcId="{9A9EFF27-0C24-42D6-91A8-3234133CFEDD}" destId="{6497608E-B523-4893-B3B2-F7A8797B6E14}" srcOrd="0" destOrd="0" presId="urn:microsoft.com/office/officeart/2005/8/layout/hProcess9"/>
    <dgm:cxn modelId="{02757F5F-C381-467C-A6AD-732AC674C169}" type="presParOf" srcId="{9A9EFF27-0C24-42D6-91A8-3234133CFEDD}" destId="{8FE04EE3-30B2-4D14-9AF5-D2002464C0BD}" srcOrd="1" destOrd="0" presId="urn:microsoft.com/office/officeart/2005/8/layout/hProcess9"/>
    <dgm:cxn modelId="{2250BACD-586B-43F2-A8DA-1D4CFEACFD96}" type="presParOf" srcId="{9A9EFF27-0C24-42D6-91A8-3234133CFEDD}" destId="{FD644949-739B-41A1-8475-42C36D72DFAB}" srcOrd="2" destOrd="0" presId="urn:microsoft.com/office/officeart/2005/8/layout/hProcess9"/>
    <dgm:cxn modelId="{59AB0EE7-0B19-4B22-9929-BE2494CE7A42}" type="presParOf" srcId="{9A9EFF27-0C24-42D6-91A8-3234133CFEDD}" destId="{2F9E8864-A6DB-4AEF-91A5-878A8A8BA209}" srcOrd="3" destOrd="0" presId="urn:microsoft.com/office/officeart/2005/8/layout/hProcess9"/>
    <dgm:cxn modelId="{C8AC8F24-EEC9-43B3-A8AA-653E675082EB}" type="presParOf" srcId="{9A9EFF27-0C24-42D6-91A8-3234133CFEDD}" destId="{5ADDB680-58E2-4ED9-B507-E71EBBD63AB3}" srcOrd="4" destOrd="0" presId="urn:microsoft.com/office/officeart/2005/8/layout/hProcess9"/>
    <dgm:cxn modelId="{8BEC2CCF-B1E5-4D0D-9462-5A10012AA4B4}" type="presParOf" srcId="{9A9EFF27-0C24-42D6-91A8-3234133CFEDD}" destId="{F022CF38-73C3-42B5-9C61-92DF7743F7EB}" srcOrd="5" destOrd="0" presId="urn:microsoft.com/office/officeart/2005/8/layout/hProcess9"/>
    <dgm:cxn modelId="{5CF7EDE7-A4B7-41E1-8FD8-64C5BE07BE3A}" type="presParOf" srcId="{9A9EFF27-0C24-42D6-91A8-3234133CFEDD}" destId="{6C3343BC-2AA8-46D8-8802-9993F63CBA1D}" srcOrd="6" destOrd="0" presId="urn:microsoft.com/office/officeart/2005/8/layout/hProcess9"/>
    <dgm:cxn modelId="{5B08F5A4-1E10-4E04-BE62-FEE5188F7646}" type="presParOf" srcId="{9A9EFF27-0C24-42D6-91A8-3234133CFEDD}" destId="{176B1BB6-AC9E-4388-AC50-39A79CFD592C}" srcOrd="7" destOrd="0" presId="urn:microsoft.com/office/officeart/2005/8/layout/hProcess9"/>
    <dgm:cxn modelId="{3444E081-DD50-4978-8C05-A29F2216B92F}" type="presParOf" srcId="{9A9EFF27-0C24-42D6-91A8-3234133CFEDD}" destId="{D47C50BF-F151-4D34-A3B6-C08DA928298A}" srcOrd="8" destOrd="0" presId="urn:microsoft.com/office/officeart/2005/8/layout/hProcess9"/>
    <dgm:cxn modelId="{16659122-3164-43D3-9249-BCCED35CDF47}" type="presParOf" srcId="{9A9EFF27-0C24-42D6-91A8-3234133CFEDD}" destId="{DF7783D1-4A02-4A9A-B80A-630D9DFF92FA}" srcOrd="9" destOrd="0" presId="urn:microsoft.com/office/officeart/2005/8/layout/hProcess9"/>
    <dgm:cxn modelId="{05292088-BE5F-4FDA-8123-BEA1E4D77844}" type="presParOf" srcId="{9A9EFF27-0C24-42D6-91A8-3234133CFEDD}" destId="{EF1750E5-BE3A-48BD-BDD5-52C558D554D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C42FF-ED11-4B25-8764-B555DDA17DA6}">
      <dsp:nvSpPr>
        <dsp:cNvPr id="0" name=""/>
        <dsp:cNvSpPr/>
      </dsp:nvSpPr>
      <dsp:spPr>
        <a:xfrm>
          <a:off x="798770" y="0"/>
          <a:ext cx="9052736" cy="40338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7608E-B523-4893-B3B2-F7A8797B6E14}">
      <dsp:nvSpPr>
        <dsp:cNvPr id="0" name=""/>
        <dsp:cNvSpPr/>
      </dsp:nvSpPr>
      <dsp:spPr>
        <a:xfrm>
          <a:off x="4177" y="637957"/>
          <a:ext cx="1954547" cy="27579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WPA member raises a potential member to the WPA Board either by an agenda item or by correspondence between meetings</a:t>
          </a:r>
          <a:endParaRPr lang="en-CA" sz="1400" kern="1200" dirty="0">
            <a:latin typeface="Arial" panose="020B0604020202020204" pitchFamily="34" charset="0"/>
            <a:cs typeface="Arial" panose="020B0604020202020204" pitchFamily="34" charset="0"/>
          </a:endParaRPr>
        </a:p>
      </dsp:txBody>
      <dsp:txXfrm>
        <a:off x="99590" y="733370"/>
        <a:ext cx="1763721" cy="2567132"/>
      </dsp:txXfrm>
    </dsp:sp>
    <dsp:sp modelId="{FD644949-739B-41A1-8475-42C36D72DFAB}">
      <dsp:nvSpPr>
        <dsp:cNvPr id="0" name=""/>
        <dsp:cNvSpPr/>
      </dsp:nvSpPr>
      <dsp:spPr>
        <a:xfrm>
          <a:off x="2180779" y="595423"/>
          <a:ext cx="1332324" cy="2843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membership is discussed by the Board</a:t>
          </a:r>
          <a:endParaRPr lang="en-CA" sz="1400" kern="1200" dirty="0">
            <a:latin typeface="Arial" panose="020B0604020202020204" pitchFamily="34" charset="0"/>
            <a:cs typeface="Arial" panose="020B0604020202020204" pitchFamily="34" charset="0"/>
          </a:endParaRPr>
        </a:p>
      </dsp:txBody>
      <dsp:txXfrm>
        <a:off x="2245818" y="660462"/>
        <a:ext cx="1202246" cy="2712947"/>
      </dsp:txXfrm>
    </dsp:sp>
    <dsp:sp modelId="{5ADDB680-58E2-4ED9-B507-E71EBBD63AB3}">
      <dsp:nvSpPr>
        <dsp:cNvPr id="0" name=""/>
        <dsp:cNvSpPr/>
      </dsp:nvSpPr>
      <dsp:spPr>
        <a:xfrm>
          <a:off x="3735158" y="563523"/>
          <a:ext cx="1593700" cy="29068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potential member is vetted by the Board and the regional WPA member applicable to the potential member (ie MEBCO would vet a potential Canadian member)</a:t>
          </a:r>
          <a:endParaRPr lang="en-CA" sz="1400" kern="1200" dirty="0">
            <a:latin typeface="Arial" panose="020B0604020202020204" pitchFamily="34" charset="0"/>
            <a:cs typeface="Arial" panose="020B0604020202020204" pitchFamily="34" charset="0"/>
          </a:endParaRPr>
        </a:p>
      </dsp:txBody>
      <dsp:txXfrm>
        <a:off x="3812956" y="641321"/>
        <a:ext cx="1438104" cy="2751229"/>
      </dsp:txXfrm>
    </dsp:sp>
    <dsp:sp modelId="{6C3343BC-2AA8-46D8-8802-9993F63CBA1D}">
      <dsp:nvSpPr>
        <dsp:cNvPr id="0" name=""/>
        <dsp:cNvSpPr/>
      </dsp:nvSpPr>
      <dsp:spPr>
        <a:xfrm>
          <a:off x="5550912" y="574157"/>
          <a:ext cx="1332324" cy="28855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WPA member applicable to the potential member makes a recommendation to the WPA Board</a:t>
          </a:r>
          <a:endParaRPr lang="en-CA" sz="1400" kern="1200" dirty="0">
            <a:latin typeface="Arial" panose="020B0604020202020204" pitchFamily="34" charset="0"/>
            <a:cs typeface="Arial" panose="020B0604020202020204" pitchFamily="34" charset="0"/>
          </a:endParaRPr>
        </a:p>
      </dsp:txBody>
      <dsp:txXfrm>
        <a:off x="5615951" y="639196"/>
        <a:ext cx="1202246" cy="2755480"/>
      </dsp:txXfrm>
    </dsp:sp>
    <dsp:sp modelId="{D47C50BF-F151-4D34-A3B6-C08DA928298A}">
      <dsp:nvSpPr>
        <dsp:cNvPr id="0" name=""/>
        <dsp:cNvSpPr/>
      </dsp:nvSpPr>
      <dsp:spPr>
        <a:xfrm>
          <a:off x="7064422" y="574157"/>
          <a:ext cx="1701925" cy="33616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If the Board accepts that a membership can be offered the WPA, membership is offered through the existing regional member or the executive director by sending the potential member the WPA membership application</a:t>
          </a:r>
          <a:endParaRPr lang="en-CA" sz="1400" kern="1200" dirty="0">
            <a:latin typeface="Arial" panose="020B0604020202020204" pitchFamily="34" charset="0"/>
            <a:cs typeface="Arial" panose="020B0604020202020204" pitchFamily="34" charset="0"/>
          </a:endParaRPr>
        </a:p>
      </dsp:txBody>
      <dsp:txXfrm>
        <a:off x="7147503" y="657238"/>
        <a:ext cx="1535763" cy="3195490"/>
      </dsp:txXfrm>
    </dsp:sp>
    <dsp:sp modelId="{EF1750E5-BE3A-48BD-BDD5-52C558D554DF}">
      <dsp:nvSpPr>
        <dsp:cNvPr id="0" name=""/>
        <dsp:cNvSpPr/>
      </dsp:nvSpPr>
      <dsp:spPr>
        <a:xfrm>
          <a:off x="9029270" y="588921"/>
          <a:ext cx="1616829" cy="28560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status of the membership application is discussed on the next WPA Board agend</a:t>
          </a:r>
          <a:r>
            <a:rPr lang="en-US" sz="1700" kern="1200" dirty="0"/>
            <a:t>a</a:t>
          </a:r>
          <a:endParaRPr lang="en-CA" sz="1700" kern="1200" dirty="0"/>
        </a:p>
      </dsp:txBody>
      <dsp:txXfrm>
        <a:off x="9108197" y="667848"/>
        <a:ext cx="1458975" cy="2698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C42FF-ED11-4B25-8764-B555DDA17DA6}">
      <dsp:nvSpPr>
        <dsp:cNvPr id="0" name=""/>
        <dsp:cNvSpPr/>
      </dsp:nvSpPr>
      <dsp:spPr>
        <a:xfrm>
          <a:off x="782290" y="0"/>
          <a:ext cx="8865957" cy="33022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7608E-B523-4893-B3B2-F7A8797B6E14}">
      <dsp:nvSpPr>
        <dsp:cNvPr id="0" name=""/>
        <dsp:cNvSpPr/>
      </dsp:nvSpPr>
      <dsp:spPr>
        <a:xfrm>
          <a:off x="2678" y="523507"/>
          <a:ext cx="1441480" cy="22552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interest of the potential member  is added to the next WPA Board</a:t>
          </a:r>
          <a:endParaRPr lang="en-CA" sz="1600" kern="1200" dirty="0">
            <a:latin typeface="Arial" panose="020B0604020202020204" pitchFamily="34" charset="0"/>
            <a:cs typeface="Arial" panose="020B0604020202020204" pitchFamily="34" charset="0"/>
          </a:endParaRPr>
        </a:p>
      </dsp:txBody>
      <dsp:txXfrm>
        <a:off x="73045" y="593874"/>
        <a:ext cx="1300746" cy="2114510"/>
      </dsp:txXfrm>
    </dsp:sp>
    <dsp:sp modelId="{FD644949-739B-41A1-8475-42C36D72DFAB}">
      <dsp:nvSpPr>
        <dsp:cNvPr id="0" name=""/>
        <dsp:cNvSpPr/>
      </dsp:nvSpPr>
      <dsp:spPr>
        <a:xfrm>
          <a:off x="1654246" y="586996"/>
          <a:ext cx="1441480" cy="21282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membership is discussed by the Board</a:t>
          </a:r>
          <a:endParaRPr lang="en-CA" sz="1600" kern="1200" dirty="0">
            <a:latin typeface="Arial" panose="020B0604020202020204" pitchFamily="34" charset="0"/>
            <a:cs typeface="Arial" panose="020B0604020202020204" pitchFamily="34" charset="0"/>
          </a:endParaRPr>
        </a:p>
      </dsp:txBody>
      <dsp:txXfrm>
        <a:off x="1724613" y="657363"/>
        <a:ext cx="1300746" cy="1987532"/>
      </dsp:txXfrm>
    </dsp:sp>
    <dsp:sp modelId="{5ADDB680-58E2-4ED9-B507-E71EBBD63AB3}">
      <dsp:nvSpPr>
        <dsp:cNvPr id="0" name=""/>
        <dsp:cNvSpPr/>
      </dsp:nvSpPr>
      <dsp:spPr>
        <a:xfrm>
          <a:off x="3305815" y="47288"/>
          <a:ext cx="1601989" cy="320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potential member is vetted by the Board and the regional WPA member applicable to the potential member (ie MEBCO would vet a potential Canadian member)</a:t>
          </a:r>
          <a:endParaRPr lang="en-CA" sz="1600" kern="1200" dirty="0">
            <a:latin typeface="Arial" panose="020B0604020202020204" pitchFamily="34" charset="0"/>
            <a:cs typeface="Arial" panose="020B0604020202020204" pitchFamily="34" charset="0"/>
          </a:endParaRPr>
        </a:p>
      </dsp:txBody>
      <dsp:txXfrm>
        <a:off x="3384018" y="125491"/>
        <a:ext cx="1445583" cy="3051276"/>
      </dsp:txXfrm>
    </dsp:sp>
    <dsp:sp modelId="{6C3343BC-2AA8-46D8-8802-9993F63CBA1D}">
      <dsp:nvSpPr>
        <dsp:cNvPr id="0" name=""/>
        <dsp:cNvSpPr/>
      </dsp:nvSpPr>
      <dsp:spPr>
        <a:xfrm>
          <a:off x="5117892" y="79036"/>
          <a:ext cx="1441480" cy="31441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WPA member applicable to the potential member makes a recommendation to the WPA Board</a:t>
          </a:r>
          <a:endParaRPr lang="en-CA" sz="1600" kern="1200" dirty="0">
            <a:latin typeface="Arial" panose="020B0604020202020204" pitchFamily="34" charset="0"/>
            <a:cs typeface="Arial" panose="020B0604020202020204" pitchFamily="34" charset="0"/>
          </a:endParaRPr>
        </a:p>
      </dsp:txBody>
      <dsp:txXfrm>
        <a:off x="5188259" y="149403"/>
        <a:ext cx="1300746" cy="3003452"/>
      </dsp:txXfrm>
    </dsp:sp>
    <dsp:sp modelId="{D47C50BF-F151-4D34-A3B6-C08DA928298A}">
      <dsp:nvSpPr>
        <dsp:cNvPr id="0" name=""/>
        <dsp:cNvSpPr/>
      </dsp:nvSpPr>
      <dsp:spPr>
        <a:xfrm>
          <a:off x="6880114" y="0"/>
          <a:ext cx="2006829" cy="33022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If the Board accepts that a membership can be offered the WPA, membership is offered through the existing regional member or the executive director by sending the potential member an application for WPA membership</a:t>
          </a:r>
          <a:endParaRPr lang="en-CA" sz="1600" kern="1200" dirty="0">
            <a:latin typeface="Arial" panose="020B0604020202020204" pitchFamily="34" charset="0"/>
            <a:cs typeface="Arial" panose="020B0604020202020204" pitchFamily="34" charset="0"/>
          </a:endParaRPr>
        </a:p>
      </dsp:txBody>
      <dsp:txXfrm>
        <a:off x="6978079" y="97965"/>
        <a:ext cx="1810899" cy="3106329"/>
      </dsp:txXfrm>
    </dsp:sp>
    <dsp:sp modelId="{EF1750E5-BE3A-48BD-BDD5-52C558D554DF}">
      <dsp:nvSpPr>
        <dsp:cNvPr id="0" name=""/>
        <dsp:cNvSpPr/>
      </dsp:nvSpPr>
      <dsp:spPr>
        <a:xfrm>
          <a:off x="8986379" y="121371"/>
          <a:ext cx="1441480" cy="305951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status of the membership application is discussed on the next WPA Board agenda</a:t>
          </a:r>
          <a:endParaRPr lang="en-CA" sz="1600" kern="1200" dirty="0">
            <a:latin typeface="Arial" panose="020B0604020202020204" pitchFamily="34" charset="0"/>
            <a:cs typeface="Arial" panose="020B0604020202020204" pitchFamily="34" charset="0"/>
          </a:endParaRPr>
        </a:p>
      </dsp:txBody>
      <dsp:txXfrm>
        <a:off x="9056746" y="191738"/>
        <a:ext cx="1300746" cy="29187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41079-024C-47FC-9D89-3FB45D923517}" type="datetimeFigureOut">
              <a:rPr lang="en-CA" smtClean="0"/>
              <a:t>2025-03-27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CC902-D90D-46A3-B3A7-15F422771A28}" type="slidenum">
              <a:rPr lang="en-CA" smtClean="0"/>
              <a:t>‹#›</a:t>
            </a:fld>
            <a:endParaRPr lang="en-CA"/>
          </a:p>
        </p:txBody>
      </p:sp>
    </p:spTree>
    <p:extLst>
      <p:ext uri="{BB962C8B-B14F-4D97-AF65-F5344CB8AC3E}">
        <p14:creationId xmlns:p14="http://schemas.microsoft.com/office/powerpoint/2010/main" val="326853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08C636-5705-4607-BCE6-CE96F1F8CB9E}" type="datetime1">
              <a:rPr lang="en-US" smtClean="0"/>
              <a:t>3/27/2025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04300-568C-4CE9-8418-41F02E236A87}" type="datetime1">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BAC31-4A87-4040-8D3C-37C62DCFADB7}"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C3F22-3EAA-4190-9F5F-6B0FAAE5D8C4}"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CA7B0-DFDD-4428-981F-E0FD6E41F473}"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30429-B794-492F-BD31-53A3A6727B83}"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5CC66-0FA9-4D39-8D9D-090B9070E0E5}"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3EDE4-D15A-4576-A5F8-EEC012D465B8}"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A3FD6-9498-46A0-990E-E84450F40A4B}"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9CBA8-2748-4266-98C6-B783758F4AAE}"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F7401D-EBBF-422C-9153-CF287511BA33}" type="datetime1">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CE741-7729-4661-9676-EC30B6BBED1E}" type="datetime1">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5B3FC-A96D-442E-9FCF-BC1768EDF49B}" type="datetime1">
              <a:rPr lang="en-US" smtClean="0"/>
              <a:t>3/27/2025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9763E-19AB-4C72-81D6-8A5037159AFD}" type="datetime1">
              <a:rPr lang="en-US" smtClean="0"/>
              <a:t>3/27/2025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7CD5A-4BF9-4057-A66B-7CA97CF78EAD}" type="datetime1">
              <a:rPr lang="en-US" smtClean="0"/>
              <a:t>3/27/2025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6380C8-FA3D-4FC7-8A60-9A6C9CF720AF}" type="datetime1">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E1505-D293-4453-A4A9-A2EFA2D99CD8}" type="datetime1">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98A48E-7DCF-419A-A2BA-6B134EC6B763}" type="datetime1">
              <a:rPr lang="en-US" smtClean="0"/>
              <a:t>3/27/2025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DC8E-C374-0F18-9FB5-BE7E78A211CF}"/>
              </a:ext>
            </a:extLst>
          </p:cNvPr>
          <p:cNvSpPr>
            <a:spLocks noGrp="1"/>
          </p:cNvSpPr>
          <p:nvPr>
            <p:ph type="ctrTitle"/>
          </p:nvPr>
        </p:nvSpPr>
        <p:spPr>
          <a:xfrm>
            <a:off x="2692398" y="1871131"/>
            <a:ext cx="6972597" cy="1515533"/>
          </a:xfrm>
        </p:spPr>
        <p:txBody>
          <a:bodyPr/>
          <a:lstStyle/>
          <a:p>
            <a:r>
              <a:rPr lang="en-US" b="1" dirty="0"/>
              <a:t>World Pension Alliance</a:t>
            </a:r>
            <a:endParaRPr lang="en-CA" b="1" dirty="0"/>
          </a:p>
        </p:txBody>
      </p:sp>
      <p:sp>
        <p:nvSpPr>
          <p:cNvPr id="3" name="Subtitle 2">
            <a:extLst>
              <a:ext uri="{FF2B5EF4-FFF2-40B4-BE49-F238E27FC236}">
                <a16:creationId xmlns:a16="http://schemas.microsoft.com/office/drawing/2014/main" id="{D482D420-631F-6461-9E46-971928297376}"/>
              </a:ext>
            </a:extLst>
          </p:cNvPr>
          <p:cNvSpPr>
            <a:spLocks noGrp="1"/>
          </p:cNvSpPr>
          <p:nvPr>
            <p:ph type="subTitle" idx="1"/>
          </p:nvPr>
        </p:nvSpPr>
        <p:spPr/>
        <p:txBody>
          <a:bodyPr>
            <a:normAutofit/>
          </a:bodyPr>
          <a:lstStyle/>
          <a:p>
            <a:r>
              <a:rPr lang="en-US" sz="2400" b="1" dirty="0">
                <a:latin typeface="Arial" panose="020B0604020202020204" pitchFamily="34" charset="0"/>
                <a:cs typeface="Arial" panose="020B0604020202020204" pitchFamily="34" charset="0"/>
              </a:rPr>
              <a:t>New Membership Protocol</a:t>
            </a:r>
          </a:p>
          <a:p>
            <a:r>
              <a:rPr lang="en-US" sz="2400" b="1" dirty="0">
                <a:latin typeface="Arial" panose="020B0604020202020204" pitchFamily="34" charset="0"/>
                <a:cs typeface="Arial" panose="020B0604020202020204" pitchFamily="34" charset="0"/>
              </a:rPr>
              <a:t>January 2025</a:t>
            </a:r>
            <a:endParaRPr lang="en-CA" sz="2400" b="1" dirty="0">
              <a:latin typeface="Arial" panose="020B0604020202020204" pitchFamily="34" charset="0"/>
              <a:cs typeface="Arial" panose="020B0604020202020204" pitchFamily="34" charset="0"/>
            </a:endParaRPr>
          </a:p>
        </p:txBody>
      </p:sp>
      <p:pic>
        <p:nvPicPr>
          <p:cNvPr id="5" name="Picture 4" descr="A logo with text on it&#10;&#10;Description automatically generated">
            <a:extLst>
              <a:ext uri="{FF2B5EF4-FFF2-40B4-BE49-F238E27FC236}">
                <a16:creationId xmlns:a16="http://schemas.microsoft.com/office/drawing/2014/main" id="{1C688F85-ABB3-7BE2-C272-107DA89DDD2A}"/>
              </a:ext>
            </a:extLst>
          </p:cNvPr>
          <p:cNvPicPr>
            <a:picLocks noChangeAspect="1"/>
          </p:cNvPicPr>
          <p:nvPr/>
        </p:nvPicPr>
        <p:blipFill>
          <a:blip r:embed="rId2"/>
          <a:stretch>
            <a:fillRect/>
          </a:stretch>
        </p:blipFill>
        <p:spPr>
          <a:xfrm>
            <a:off x="8298566" y="4978399"/>
            <a:ext cx="3524839" cy="1762420"/>
          </a:xfrm>
          <a:prstGeom prst="rect">
            <a:avLst/>
          </a:prstGeom>
        </p:spPr>
      </p:pic>
    </p:spTree>
    <p:extLst>
      <p:ext uri="{BB962C8B-B14F-4D97-AF65-F5344CB8AC3E}">
        <p14:creationId xmlns:p14="http://schemas.microsoft.com/office/powerpoint/2010/main" val="40464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33D9-2AC0-0489-B36F-9764CCC34E53}"/>
              </a:ext>
            </a:extLst>
          </p:cNvPr>
          <p:cNvSpPr>
            <a:spLocks noGrp="1"/>
          </p:cNvSpPr>
          <p:nvPr>
            <p:ph type="title"/>
          </p:nvPr>
        </p:nvSpPr>
        <p:spPr>
          <a:xfrm>
            <a:off x="1295402" y="982132"/>
            <a:ext cx="9601196" cy="1016789"/>
          </a:xfrm>
        </p:spPr>
        <p:txBody>
          <a:bodyPr/>
          <a:lstStyle/>
          <a:p>
            <a:r>
              <a:rPr lang="en-US" b="1" dirty="0">
                <a:latin typeface="Arial" panose="020B0604020202020204" pitchFamily="34" charset="0"/>
                <a:cs typeface="Arial" panose="020B0604020202020204" pitchFamily="34" charset="0"/>
              </a:rPr>
              <a:t>WPA Membership Application</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3AA15A-13C4-0105-3C37-6EB01D121C10}"/>
              </a:ext>
            </a:extLst>
          </p:cNvPr>
          <p:cNvSpPr>
            <a:spLocks noGrp="1"/>
          </p:cNvSpPr>
          <p:nvPr>
            <p:ph idx="1"/>
          </p:nvPr>
        </p:nvSpPr>
        <p:spPr>
          <a:xfrm>
            <a:off x="903767" y="1998921"/>
            <a:ext cx="10706986" cy="4249479"/>
          </a:xfrm>
        </p:spPr>
        <p:txBody>
          <a:bodyPr>
            <a:noAutofit/>
          </a:bodyPr>
          <a:lstStyle/>
          <a:p>
            <a:r>
              <a:rPr lang="en-US" sz="1800" dirty="0">
                <a:latin typeface="Arial" panose="020B0604020202020204" pitchFamily="34" charset="0"/>
                <a:cs typeface="Arial" panose="020B0604020202020204" pitchFamily="34" charset="0"/>
              </a:rPr>
              <a:t>Applicant Name:</a:t>
            </a:r>
          </a:p>
          <a:p>
            <a:r>
              <a:rPr lang="en-US" sz="1800" dirty="0">
                <a:latin typeface="Arial" panose="020B0604020202020204" pitchFamily="34" charset="0"/>
                <a:cs typeface="Arial" panose="020B0604020202020204" pitchFamily="34" charset="0"/>
              </a:rPr>
              <a:t>Applicant Business Address:</a:t>
            </a:r>
          </a:p>
          <a:p>
            <a:r>
              <a:rPr lang="en-US" sz="1800" dirty="0">
                <a:latin typeface="Arial" panose="020B0604020202020204" pitchFamily="34" charset="0"/>
                <a:cs typeface="Arial" panose="020B0604020202020204" pitchFamily="34" charset="0"/>
              </a:rPr>
              <a:t>Key Contact information:</a:t>
            </a:r>
          </a:p>
          <a:p>
            <a:r>
              <a:rPr lang="en-US" sz="1800" dirty="0">
                <a:latin typeface="Arial" panose="020B0604020202020204" pitchFamily="34" charset="0"/>
                <a:cs typeface="Arial" panose="020B0604020202020204" pitchFamily="34" charset="0"/>
              </a:rPr>
              <a:t>Coverage of the potential member:  describe the goals and objectives and membership makeup of the Applicant</a:t>
            </a:r>
          </a:p>
          <a:p>
            <a:r>
              <a:rPr lang="en-US" sz="1800" dirty="0">
                <a:latin typeface="Arial" panose="020B0604020202020204" pitchFamily="34" charset="0"/>
                <a:cs typeface="Arial" panose="020B0604020202020204" pitchFamily="34" charset="0"/>
              </a:rPr>
              <a:t>Estimate the number of plan participants represented by the Applicant</a:t>
            </a:r>
          </a:p>
          <a:p>
            <a:r>
              <a:rPr lang="en-US" sz="1800" dirty="0">
                <a:latin typeface="Arial" panose="020B0604020202020204" pitchFamily="34" charset="0"/>
                <a:cs typeface="Arial" panose="020B0604020202020204" pitchFamily="34" charset="0"/>
              </a:rPr>
              <a:t>Estimate the assets under management of the Applicant’s members</a:t>
            </a:r>
          </a:p>
          <a:p>
            <a:r>
              <a:rPr lang="en-US" sz="1800" dirty="0">
                <a:latin typeface="Arial" panose="020B0604020202020204" pitchFamily="34" charset="0"/>
                <a:cs typeface="Arial" panose="020B0604020202020204" pitchFamily="34" charset="0"/>
              </a:rPr>
              <a:t>Describe why the Applicant would like to be a member of the WPA (share the responsibilities)</a:t>
            </a:r>
          </a:p>
          <a:p>
            <a:r>
              <a:rPr lang="en-CA" sz="1800" dirty="0">
                <a:latin typeface="Arial" panose="020B0604020202020204" pitchFamily="34" charset="0"/>
                <a:cs typeface="Arial" panose="020B0604020202020204" pitchFamily="34" charset="0"/>
              </a:rPr>
              <a:t>Advise who would attend WPA meetings on behalf of the Applicant</a:t>
            </a:r>
          </a:p>
          <a:p>
            <a:r>
              <a:rPr lang="en-CA" sz="1800" dirty="0">
                <a:latin typeface="Arial" panose="020B0604020202020204" pitchFamily="34" charset="0"/>
                <a:cs typeface="Arial" panose="020B0604020202020204" pitchFamily="34" charset="0"/>
              </a:rPr>
              <a:t>Provide any other information that would be helpful to the consideration of the Application</a:t>
            </a:r>
          </a:p>
        </p:txBody>
      </p:sp>
      <p:sp>
        <p:nvSpPr>
          <p:cNvPr id="4" name="Slide Number Placeholder 3">
            <a:extLst>
              <a:ext uri="{FF2B5EF4-FFF2-40B4-BE49-F238E27FC236}">
                <a16:creationId xmlns:a16="http://schemas.microsoft.com/office/drawing/2014/main" id="{1690D4BA-CFCE-5A38-C6B8-615400E9CA42}"/>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24176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8398-6CD4-F5E7-E51A-1EB9E7DCCCC4}"/>
              </a:ext>
            </a:extLst>
          </p:cNvPr>
          <p:cNvSpPr>
            <a:spLocks noGrp="1"/>
          </p:cNvSpPr>
          <p:nvPr>
            <p:ph type="title"/>
          </p:nvPr>
        </p:nvSpPr>
        <p:spPr>
          <a:xfrm>
            <a:off x="1158949" y="889000"/>
            <a:ext cx="9898911" cy="1258777"/>
          </a:xfrm>
        </p:spPr>
        <p:txBody>
          <a:bodyPr/>
          <a:lstStyle/>
          <a:p>
            <a:pPr algn="l"/>
            <a:r>
              <a:rPr lang="en-CA" b="1" dirty="0">
                <a:latin typeface="Arial" panose="020B0604020202020204" pitchFamily="34" charset="0"/>
                <a:cs typeface="Arial" panose="020B0604020202020204" pitchFamily="34" charset="0"/>
              </a:rPr>
              <a:t>World Pension Alliance </a:t>
            </a:r>
          </a:p>
        </p:txBody>
      </p:sp>
      <p:sp>
        <p:nvSpPr>
          <p:cNvPr id="3" name="Content Placeholder 2">
            <a:extLst>
              <a:ext uri="{FF2B5EF4-FFF2-40B4-BE49-F238E27FC236}">
                <a16:creationId xmlns:a16="http://schemas.microsoft.com/office/drawing/2014/main" id="{487CD5D4-0EFC-3285-C8A8-BA74F7596ED7}"/>
              </a:ext>
            </a:extLst>
          </p:cNvPr>
          <p:cNvSpPr>
            <a:spLocks noGrp="1"/>
          </p:cNvSpPr>
          <p:nvPr>
            <p:ph idx="1"/>
          </p:nvPr>
        </p:nvSpPr>
        <p:spPr>
          <a:xfrm>
            <a:off x="935665" y="2572930"/>
            <a:ext cx="10419907" cy="3396070"/>
          </a:xfrm>
        </p:spPr>
        <p:txBody>
          <a:bodyPr>
            <a:normAutofit fontScale="92500" lnSpcReduction="20000"/>
          </a:bodyPr>
          <a:lstStyle/>
          <a:p>
            <a:pPr algn="just" fontAlgn="base">
              <a:spcAft>
                <a:spcPts val="1800"/>
              </a:spcAft>
            </a:pPr>
            <a:r>
              <a:rPr lang="en-US" b="0" i="0" dirty="0">
                <a:solidFill>
                  <a:srgbClr val="404040"/>
                </a:solidFill>
                <a:effectLst/>
                <a:latin typeface="Lato" panose="020F0502020204030204" pitchFamily="34" charset="0"/>
              </a:rPr>
              <a:t>The World Pension Alliance (WPA) is a collective organization comprised of the main advocacy associations representing pension plans and providers throughout the World, including Europe, the United States of America, Canada, Latin America, and United Kingdom.</a:t>
            </a:r>
          </a:p>
          <a:p>
            <a:pPr algn="just" fontAlgn="base">
              <a:spcAft>
                <a:spcPts val="1800"/>
              </a:spcAft>
            </a:pPr>
            <a:r>
              <a:rPr lang="en-US" b="0" i="0" dirty="0">
                <a:solidFill>
                  <a:srgbClr val="404040"/>
                </a:solidFill>
                <a:effectLst/>
                <a:latin typeface="Lato" panose="020F0502020204030204" pitchFamily="34" charset="0"/>
              </a:rPr>
              <a:t>Originally founded in 2011 as the informal Global Pension Alliance, the </a:t>
            </a:r>
            <a:r>
              <a:rPr lang="en-US" b="0" i="0">
                <a:solidFill>
                  <a:srgbClr val="404040"/>
                </a:solidFill>
                <a:effectLst/>
                <a:latin typeface="Lato" panose="020F0502020204030204" pitchFamily="34" charset="0"/>
              </a:rPr>
              <a:t>network grew </a:t>
            </a:r>
            <a:r>
              <a:rPr lang="en-US" b="0" i="0" dirty="0">
                <a:solidFill>
                  <a:srgbClr val="404040"/>
                </a:solidFill>
                <a:effectLst/>
                <a:latin typeface="Lato" panose="020F0502020204030204" pitchFamily="34" charset="0"/>
              </a:rPr>
              <a:t>over time and took the decisive step in 2016 to establish governing rules, appoint a Chair and a Coordinator, and change its name to the World </a:t>
            </a:r>
            <a:r>
              <a:rPr lang="en-US" b="0" i="0">
                <a:solidFill>
                  <a:srgbClr val="404040"/>
                </a:solidFill>
                <a:effectLst/>
                <a:latin typeface="Lato" panose="020F0502020204030204" pitchFamily="34" charset="0"/>
              </a:rPr>
              <a:t>Pension Alliance (WPA). </a:t>
            </a:r>
            <a:r>
              <a:rPr lang="en-US" b="0" i="0" dirty="0">
                <a:solidFill>
                  <a:srgbClr val="404040"/>
                </a:solidFill>
                <a:effectLst/>
                <a:latin typeface="Lato" panose="020F0502020204030204" pitchFamily="34" charset="0"/>
              </a:rPr>
              <a:t>Today, through its members, the WPA represents more than 400 million participants and beneficiaries covered by retirement plans, and roughly 5,000 pension providers managing more than $7 trillion USD.</a:t>
            </a:r>
          </a:p>
          <a:p>
            <a:endParaRPr lang="en-CA" dirty="0"/>
          </a:p>
        </p:txBody>
      </p:sp>
      <p:sp>
        <p:nvSpPr>
          <p:cNvPr id="4" name="Slide Number Placeholder 3">
            <a:extLst>
              <a:ext uri="{FF2B5EF4-FFF2-40B4-BE49-F238E27FC236}">
                <a16:creationId xmlns:a16="http://schemas.microsoft.com/office/drawing/2014/main" id="{245F541B-0D03-920F-F956-D2865BBEE2FB}"/>
              </a:ext>
            </a:extLst>
          </p:cNvPr>
          <p:cNvSpPr>
            <a:spLocks noGrp="1"/>
          </p:cNvSpPr>
          <p:nvPr>
            <p:ph type="sldNum" sz="quarter" idx="12"/>
          </p:nvPr>
        </p:nvSpPr>
        <p:spPr/>
        <p:txBody>
          <a:bodyPr/>
          <a:lstStyle/>
          <a:p>
            <a:fld id="{E97799C9-84D9-46D2-A11E-BCF8A720529D}" type="slidenum">
              <a:rPr lang="en-US" smtClean="0"/>
              <a:t>2</a:t>
            </a:fld>
            <a:endParaRPr lang="en-US" dirty="0"/>
          </a:p>
        </p:txBody>
      </p:sp>
      <p:pic>
        <p:nvPicPr>
          <p:cNvPr id="6" name="Picture 5" descr="A logo with text on it&#10;&#10;Description automatically generated">
            <a:extLst>
              <a:ext uri="{FF2B5EF4-FFF2-40B4-BE49-F238E27FC236}">
                <a16:creationId xmlns:a16="http://schemas.microsoft.com/office/drawing/2014/main" id="{C1F400E7-DC41-CD06-84F4-247B739A8F33}"/>
              </a:ext>
            </a:extLst>
          </p:cNvPr>
          <p:cNvPicPr>
            <a:picLocks noChangeAspect="1"/>
          </p:cNvPicPr>
          <p:nvPr/>
        </p:nvPicPr>
        <p:blipFill>
          <a:blip r:embed="rId2"/>
          <a:stretch>
            <a:fillRect/>
          </a:stretch>
        </p:blipFill>
        <p:spPr>
          <a:xfrm>
            <a:off x="7720098" y="695201"/>
            <a:ext cx="2905151" cy="1452576"/>
          </a:xfrm>
          <a:prstGeom prst="rect">
            <a:avLst/>
          </a:prstGeom>
        </p:spPr>
      </p:pic>
    </p:spTree>
    <p:extLst>
      <p:ext uri="{BB962C8B-B14F-4D97-AF65-F5344CB8AC3E}">
        <p14:creationId xmlns:p14="http://schemas.microsoft.com/office/powerpoint/2010/main" val="27413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0088-9F23-59C1-F57E-C3956A22D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8F414-2F9C-7849-8A6D-F6FE3C624124}"/>
              </a:ext>
            </a:extLst>
          </p:cNvPr>
          <p:cNvSpPr>
            <a:spLocks noGrp="1"/>
          </p:cNvSpPr>
          <p:nvPr>
            <p:ph type="title"/>
          </p:nvPr>
        </p:nvSpPr>
        <p:spPr>
          <a:xfrm>
            <a:off x="1295402" y="648609"/>
            <a:ext cx="9601196" cy="1254620"/>
          </a:xfrm>
        </p:spPr>
        <p:txBody>
          <a:bodyPr/>
          <a:lstStyle/>
          <a:p>
            <a:pPr algn="l"/>
            <a:r>
              <a:rPr lang="en-CA" b="1" dirty="0">
                <a:latin typeface="Arial" panose="020B0604020202020204" pitchFamily="34" charset="0"/>
                <a:cs typeface="Arial" panose="020B0604020202020204" pitchFamily="34" charset="0"/>
              </a:rPr>
              <a:t>World Pension Alliance </a:t>
            </a:r>
          </a:p>
        </p:txBody>
      </p:sp>
      <p:sp>
        <p:nvSpPr>
          <p:cNvPr id="3" name="Content Placeholder 2">
            <a:extLst>
              <a:ext uri="{FF2B5EF4-FFF2-40B4-BE49-F238E27FC236}">
                <a16:creationId xmlns:a16="http://schemas.microsoft.com/office/drawing/2014/main" id="{498BBE05-AB72-1AC1-044B-E42D467AF505}"/>
              </a:ext>
            </a:extLst>
          </p:cNvPr>
          <p:cNvSpPr>
            <a:spLocks noGrp="1"/>
          </p:cNvSpPr>
          <p:nvPr>
            <p:ph idx="1"/>
          </p:nvPr>
        </p:nvSpPr>
        <p:spPr>
          <a:xfrm>
            <a:off x="606056" y="2519915"/>
            <a:ext cx="10909004" cy="3859619"/>
          </a:xfrm>
        </p:spPr>
        <p:txBody>
          <a:bodyPr>
            <a:normAutofit fontScale="47500" lnSpcReduction="20000"/>
          </a:bodyPr>
          <a:lstStyle/>
          <a:p>
            <a:pPr marL="0" indent="0" algn="just" fontAlgn="base">
              <a:spcAft>
                <a:spcPts val="1800"/>
              </a:spcAft>
              <a:buNone/>
            </a:pPr>
            <a:r>
              <a:rPr lang="en-US" sz="4200" b="0" i="0" dirty="0">
                <a:solidFill>
                  <a:srgbClr val="404040"/>
                </a:solidFill>
                <a:effectLst/>
                <a:latin typeface="Arial" panose="020B0604020202020204" pitchFamily="34" charset="0"/>
                <a:cs typeface="Arial" panose="020B0604020202020204" pitchFamily="34" charset="0"/>
              </a:rPr>
              <a:t>The primary long-term objective of the WPA is to be recognized at the international level as the common voice of the not-for-profit pension industry representing millions of retirement plan members. To achieve its long-term objective, members of the World Pension Alliance:</a:t>
            </a:r>
          </a:p>
          <a:p>
            <a:pPr algn="just" fontAlgn="base">
              <a:spcAft>
                <a:spcPts val="1800"/>
              </a:spcAft>
            </a:pPr>
            <a:r>
              <a:rPr lang="en-US" sz="4200" b="0" i="0" dirty="0">
                <a:solidFill>
                  <a:srgbClr val="404040"/>
                </a:solidFill>
                <a:effectLst/>
                <a:latin typeface="Arial" panose="020B0604020202020204" pitchFamily="34" charset="0"/>
                <a:cs typeface="Arial" panose="020B0604020202020204" pitchFamily="34" charset="0"/>
              </a:rPr>
              <a:t>facilitate an open exchange of ideas, experiences and best practices among WPA participants;</a:t>
            </a:r>
          </a:p>
          <a:p>
            <a:pPr algn="just" fontAlgn="base">
              <a:spcAft>
                <a:spcPts val="1800"/>
              </a:spcAft>
            </a:pPr>
            <a:r>
              <a:rPr lang="en-US" sz="4200" b="0" i="0" dirty="0">
                <a:solidFill>
                  <a:srgbClr val="404040"/>
                </a:solidFill>
                <a:effectLst/>
                <a:latin typeface="Arial" panose="020B0604020202020204" pitchFamily="34" charset="0"/>
                <a:cs typeface="Arial" panose="020B0604020202020204" pitchFamily="34" charset="0"/>
              </a:rPr>
              <a:t>advocate on issues of common interest in order to globally defend and promote the voice of the not-for-profit pension community by supporting WPA member positions with local, regional, national and international decision makers; and</a:t>
            </a:r>
          </a:p>
          <a:p>
            <a:pPr algn="just" fontAlgn="base">
              <a:spcAft>
                <a:spcPts val="1800"/>
              </a:spcAft>
            </a:pPr>
            <a:r>
              <a:rPr lang="en-US" sz="4200" b="0" i="0" dirty="0">
                <a:solidFill>
                  <a:srgbClr val="404040"/>
                </a:solidFill>
                <a:effectLst/>
                <a:latin typeface="Arial" panose="020B0604020202020204" pitchFamily="34" charset="0"/>
                <a:cs typeface="Arial" panose="020B0604020202020204" pitchFamily="34" charset="0"/>
              </a:rPr>
              <a:t>provide independent thought and education on issues impacting retirement income including subjects such as investment management, governance and legislation.</a:t>
            </a:r>
          </a:p>
          <a:p>
            <a:endParaRPr lang="en-CA" dirty="0"/>
          </a:p>
        </p:txBody>
      </p:sp>
      <p:sp>
        <p:nvSpPr>
          <p:cNvPr id="4" name="Slide Number Placeholder 3">
            <a:extLst>
              <a:ext uri="{FF2B5EF4-FFF2-40B4-BE49-F238E27FC236}">
                <a16:creationId xmlns:a16="http://schemas.microsoft.com/office/drawing/2014/main" id="{7107BB96-1F4F-BA9C-3F90-D5CE925E47BC}"/>
              </a:ext>
            </a:extLst>
          </p:cNvPr>
          <p:cNvSpPr>
            <a:spLocks noGrp="1"/>
          </p:cNvSpPr>
          <p:nvPr>
            <p:ph type="sldNum" sz="quarter" idx="12"/>
          </p:nvPr>
        </p:nvSpPr>
        <p:spPr/>
        <p:txBody>
          <a:bodyPr/>
          <a:lstStyle/>
          <a:p>
            <a:fld id="{E97799C9-84D9-46D2-A11E-BCF8A720529D}" type="slidenum">
              <a:rPr lang="en-US" smtClean="0"/>
              <a:t>3</a:t>
            </a:fld>
            <a:endParaRPr lang="en-US" dirty="0"/>
          </a:p>
        </p:txBody>
      </p:sp>
      <p:pic>
        <p:nvPicPr>
          <p:cNvPr id="6" name="Picture 5" descr="A logo with text on it&#10;&#10;Description automatically generated">
            <a:extLst>
              <a:ext uri="{FF2B5EF4-FFF2-40B4-BE49-F238E27FC236}">
                <a16:creationId xmlns:a16="http://schemas.microsoft.com/office/drawing/2014/main" id="{773C4E9F-8012-C73A-E030-BD6F5B9514B0}"/>
              </a:ext>
            </a:extLst>
          </p:cNvPr>
          <p:cNvPicPr>
            <a:picLocks noChangeAspect="1"/>
          </p:cNvPicPr>
          <p:nvPr/>
        </p:nvPicPr>
        <p:blipFill>
          <a:blip r:embed="rId2"/>
          <a:stretch>
            <a:fillRect/>
          </a:stretch>
        </p:blipFill>
        <p:spPr>
          <a:xfrm>
            <a:off x="8020490" y="648608"/>
            <a:ext cx="3019602" cy="1509801"/>
          </a:xfrm>
          <a:prstGeom prst="rect">
            <a:avLst/>
          </a:prstGeom>
        </p:spPr>
      </p:pic>
    </p:spTree>
    <p:extLst>
      <p:ext uri="{BB962C8B-B14F-4D97-AF65-F5344CB8AC3E}">
        <p14:creationId xmlns:p14="http://schemas.microsoft.com/office/powerpoint/2010/main" val="132444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9E47-C1EA-03D8-9BCD-B2F3FACBC13B}"/>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World Pension Alliance Membership</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62F365-E614-EAB9-8C51-D42612D047CC}"/>
              </a:ext>
            </a:extLst>
          </p:cNvPr>
          <p:cNvSpPr>
            <a:spLocks noGrp="1"/>
          </p:cNvSpPr>
          <p:nvPr>
            <p:ph idx="1"/>
          </p:nvPr>
        </p:nvSpPr>
        <p:spPr>
          <a:xfrm>
            <a:off x="1295402" y="2509284"/>
            <a:ext cx="9601196" cy="3459716"/>
          </a:xfrm>
        </p:spPr>
        <p:txBody>
          <a:bodyPr/>
          <a:lstStyle/>
          <a:p>
            <a:r>
              <a:rPr lang="en-US" dirty="0">
                <a:latin typeface="Arial" panose="020B0604020202020204" pitchFamily="34" charset="0"/>
                <a:cs typeface="Arial" panose="020B0604020202020204" pitchFamily="34" charset="0"/>
              </a:rPr>
              <a:t>WPA members are collaborative organizations that support the private and public pension systems around the world</a:t>
            </a:r>
          </a:p>
          <a:p>
            <a:r>
              <a:rPr lang="en-US" dirty="0">
                <a:latin typeface="Arial" panose="020B0604020202020204" pitchFamily="34" charset="0"/>
                <a:cs typeface="Arial" panose="020B0604020202020204" pitchFamily="34" charset="0"/>
              </a:rPr>
              <a:t>WPA members are vetted by the current WPA members to ensure alignment with the goals and objectives of the WPA which fundamentally include support for the private pension system as an important supplement to the national pension systems and support for engagement of private pension plans that offer entry to pension savings</a:t>
            </a:r>
            <a:endParaRPr lang="en-C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33E61F-A514-B992-8059-F7E8F5D37F29}"/>
              </a:ext>
            </a:extLst>
          </p:cNvPr>
          <p:cNvSpPr>
            <a:spLocks noGrp="1"/>
          </p:cNvSpPr>
          <p:nvPr>
            <p:ph type="sldNum" sz="quarter" idx="12"/>
          </p:nvPr>
        </p:nvSpPr>
        <p:spPr/>
        <p:txBody>
          <a:bodyPr/>
          <a:lstStyle/>
          <a:p>
            <a:fld id="{E97799C9-84D9-46D2-A11E-BCF8A720529D}" type="slidenum">
              <a:rPr lang="en-US" smtClean="0"/>
              <a:t>4</a:t>
            </a:fld>
            <a:endParaRPr lang="en-US" dirty="0"/>
          </a:p>
        </p:txBody>
      </p:sp>
      <p:pic>
        <p:nvPicPr>
          <p:cNvPr id="8" name="Picture 7" descr="A logo with text on it&#10;&#10;Description automatically generated">
            <a:extLst>
              <a:ext uri="{FF2B5EF4-FFF2-40B4-BE49-F238E27FC236}">
                <a16:creationId xmlns:a16="http://schemas.microsoft.com/office/drawing/2014/main" id="{68417142-B7D9-5D00-35F1-AAA386FA1227}"/>
              </a:ext>
            </a:extLst>
          </p:cNvPr>
          <p:cNvPicPr>
            <a:picLocks noChangeAspect="1"/>
          </p:cNvPicPr>
          <p:nvPr/>
        </p:nvPicPr>
        <p:blipFill>
          <a:blip r:embed="rId2"/>
          <a:stretch>
            <a:fillRect/>
          </a:stretch>
        </p:blipFill>
        <p:spPr>
          <a:xfrm>
            <a:off x="9248114" y="5142613"/>
            <a:ext cx="2211574" cy="1105787"/>
          </a:xfrm>
          <a:prstGeom prst="rect">
            <a:avLst/>
          </a:prstGeom>
        </p:spPr>
      </p:pic>
    </p:spTree>
    <p:extLst>
      <p:ext uri="{BB962C8B-B14F-4D97-AF65-F5344CB8AC3E}">
        <p14:creationId xmlns:p14="http://schemas.microsoft.com/office/powerpoint/2010/main" val="389522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0F45-46D0-6340-548B-AC845470A94E}"/>
              </a:ext>
            </a:extLst>
          </p:cNvPr>
          <p:cNvSpPr>
            <a:spLocks noGrp="1"/>
          </p:cNvSpPr>
          <p:nvPr>
            <p:ph type="title"/>
          </p:nvPr>
        </p:nvSpPr>
        <p:spPr/>
        <p:txBody>
          <a:bodyPr/>
          <a:lstStyle/>
          <a:p>
            <a:pPr algn="l"/>
            <a:r>
              <a:rPr lang="en-US" b="1" dirty="0">
                <a:latin typeface="Arial" panose="020B0604020202020204" pitchFamily="34" charset="0"/>
                <a:cs typeface="Arial" panose="020B0604020202020204" pitchFamily="34" charset="0"/>
              </a:rPr>
              <a:t>How to Join the WPA</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00C519-019F-A8ED-B00A-706405D0B964}"/>
              </a:ext>
            </a:extLst>
          </p:cNvPr>
          <p:cNvSpPr>
            <a:spLocks noGrp="1"/>
          </p:cNvSpPr>
          <p:nvPr>
            <p:ph idx="1"/>
          </p:nvPr>
        </p:nvSpPr>
        <p:spPr>
          <a:xfrm>
            <a:off x="1295400" y="2556932"/>
            <a:ext cx="9836887" cy="3412068"/>
          </a:xfrm>
        </p:spPr>
        <p:txBody>
          <a:bodyPr>
            <a:normAutofit/>
          </a:bodyPr>
          <a:lstStyle/>
          <a:p>
            <a:pPr marL="0" indent="0">
              <a:buNone/>
            </a:pPr>
            <a:r>
              <a:rPr lang="en-US" dirty="0"/>
              <a:t>1.	</a:t>
            </a:r>
            <a:r>
              <a:rPr lang="en-US" dirty="0">
                <a:latin typeface="Arial" panose="020B0604020202020204" pitchFamily="34" charset="0"/>
                <a:cs typeface="Arial" panose="020B0604020202020204" pitchFamily="34" charset="0"/>
              </a:rPr>
              <a:t>an existing WPA member recommends a new member</a:t>
            </a:r>
          </a:p>
          <a:p>
            <a:pPr marL="0" indent="0">
              <a:buNone/>
            </a:pPr>
            <a:r>
              <a:rPr lang="en-US" dirty="0">
                <a:latin typeface="Arial" panose="020B0604020202020204" pitchFamily="34" charset="0"/>
                <a:cs typeface="Arial" panose="020B0604020202020204" pitchFamily="34" charset="0"/>
              </a:rPr>
              <a:t>2.	a pension collaborative body asks to join the WPA</a:t>
            </a:r>
          </a:p>
          <a:p>
            <a:pPr marL="0" indent="0">
              <a:buNone/>
            </a:pPr>
            <a:r>
              <a:rPr lang="en-US" dirty="0">
                <a:latin typeface="Arial" panose="020B0604020202020204" pitchFamily="34" charset="0"/>
                <a:cs typeface="Arial" panose="020B0604020202020204" pitchFamily="34" charset="0"/>
              </a:rPr>
              <a:t>3.	the WPA has no fee structure – members share in the organizations direct costs such as maintenance of the WPA website. If costs are to be allocated the applicable WPA member informs the Board at a regular meeting and is responsible for calculating and collecting the expense recovery – WPA members understand that they will share in these costs 	and cooperate to pay their share.</a:t>
            </a:r>
            <a:endParaRPr lang="en-C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FD8A891-A7D4-131E-584A-F15652576E9E}"/>
              </a:ext>
            </a:extLst>
          </p:cNvPr>
          <p:cNvSpPr>
            <a:spLocks noGrp="1"/>
          </p:cNvSpPr>
          <p:nvPr>
            <p:ph type="sldNum" sz="quarter" idx="12"/>
          </p:nvPr>
        </p:nvSpPr>
        <p:spPr/>
        <p:txBody>
          <a:bodyPr/>
          <a:lstStyle/>
          <a:p>
            <a:fld id="{E97799C9-84D9-46D2-A11E-BCF8A720529D}" type="slidenum">
              <a:rPr lang="en-US" smtClean="0"/>
              <a:t>5</a:t>
            </a:fld>
            <a:endParaRPr lang="en-US" dirty="0"/>
          </a:p>
        </p:txBody>
      </p:sp>
      <p:pic>
        <p:nvPicPr>
          <p:cNvPr id="6" name="Picture 5" descr="A logo with text on it&#10;&#10;Description automatically generated">
            <a:extLst>
              <a:ext uri="{FF2B5EF4-FFF2-40B4-BE49-F238E27FC236}">
                <a16:creationId xmlns:a16="http://schemas.microsoft.com/office/drawing/2014/main" id="{4BC14E6A-81C2-A194-8F3E-83810A6C4E79}"/>
              </a:ext>
            </a:extLst>
          </p:cNvPr>
          <p:cNvPicPr>
            <a:picLocks noChangeAspect="1"/>
          </p:cNvPicPr>
          <p:nvPr/>
        </p:nvPicPr>
        <p:blipFill>
          <a:blip r:embed="rId2"/>
          <a:stretch>
            <a:fillRect/>
          </a:stretch>
        </p:blipFill>
        <p:spPr>
          <a:xfrm>
            <a:off x="7825562" y="691091"/>
            <a:ext cx="3306725" cy="1653363"/>
          </a:xfrm>
          <a:prstGeom prst="rect">
            <a:avLst/>
          </a:prstGeom>
        </p:spPr>
      </p:pic>
    </p:spTree>
    <p:extLst>
      <p:ext uri="{BB962C8B-B14F-4D97-AF65-F5344CB8AC3E}">
        <p14:creationId xmlns:p14="http://schemas.microsoft.com/office/powerpoint/2010/main" val="102532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5DD6-4BBF-42FC-34BB-7F656CD4C52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WPA Membership Responsibilities</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53CC70-B79F-D7CB-1E07-984DC5CE7418}"/>
              </a:ext>
            </a:extLst>
          </p:cNvPr>
          <p:cNvSpPr>
            <a:spLocks noGrp="1"/>
          </p:cNvSpPr>
          <p:nvPr>
            <p:ph idx="1"/>
          </p:nvPr>
        </p:nvSpPr>
        <p:spPr>
          <a:xfrm>
            <a:off x="1295401" y="2556932"/>
            <a:ext cx="10081436" cy="3412068"/>
          </a:xfrm>
        </p:spPr>
        <p:txBody>
          <a:bodyPr/>
          <a:lstStyle/>
          <a:p>
            <a:r>
              <a:rPr lang="en-US" dirty="0">
                <a:latin typeface="Arial" panose="020B0604020202020204" pitchFamily="34" charset="0"/>
                <a:cs typeface="Arial" panose="020B0604020202020204" pitchFamily="34" charset="0"/>
              </a:rPr>
              <a:t>Participate collaboratively in WPA Board Meetings</a:t>
            </a:r>
          </a:p>
          <a:p>
            <a:r>
              <a:rPr lang="en-US" dirty="0">
                <a:latin typeface="Arial" panose="020B0604020202020204" pitchFamily="34" charset="0"/>
                <a:cs typeface="Arial" panose="020B0604020202020204" pitchFamily="34" charset="0"/>
              </a:rPr>
              <a:t>Participate in developing conference topics and speakers</a:t>
            </a:r>
          </a:p>
          <a:p>
            <a:r>
              <a:rPr lang="en-US" dirty="0">
                <a:latin typeface="Arial" panose="020B0604020202020204" pitchFamily="34" charset="0"/>
                <a:cs typeface="Arial" panose="020B0604020202020204" pitchFamily="34" charset="0"/>
              </a:rPr>
              <a:t>Participate in WPA white papers or other submissions</a:t>
            </a:r>
          </a:p>
          <a:p>
            <a:r>
              <a:rPr lang="en-US" dirty="0">
                <a:latin typeface="Arial" panose="020B0604020202020204" pitchFamily="34" charset="0"/>
                <a:cs typeface="Arial" panose="020B0604020202020204" pitchFamily="34" charset="0"/>
              </a:rPr>
              <a:t>Encourage attendance at WPA conferences</a:t>
            </a:r>
          </a:p>
          <a:p>
            <a:r>
              <a:rPr lang="en-US" dirty="0">
                <a:latin typeface="Arial" panose="020B0604020202020204" pitchFamily="34" charset="0"/>
                <a:cs typeface="Arial" panose="020B0604020202020204" pitchFamily="34" charset="0"/>
              </a:rPr>
              <a:t>Consider new members for the WPA</a:t>
            </a:r>
          </a:p>
          <a:p>
            <a:r>
              <a:rPr lang="en-US" dirty="0">
                <a:latin typeface="Arial" panose="020B0604020202020204" pitchFamily="34" charset="0"/>
                <a:cs typeface="Arial" panose="020B0604020202020204" pitchFamily="34" charset="0"/>
              </a:rPr>
              <a:t>Pay their allocated share of the WPA direct expenses</a:t>
            </a:r>
            <a:endParaRPr lang="en-C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B21E8BB-D4E7-6F58-76F3-B19FB6D9F85A}"/>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07252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E589-0094-4CFE-B156-7179B8E7BE29}"/>
              </a:ext>
            </a:extLst>
          </p:cNvPr>
          <p:cNvSpPr>
            <a:spLocks noGrp="1"/>
          </p:cNvSpPr>
          <p:nvPr>
            <p:ph type="title"/>
          </p:nvPr>
        </p:nvSpPr>
        <p:spPr>
          <a:xfrm>
            <a:off x="680485" y="609600"/>
            <a:ext cx="10919636" cy="1676399"/>
          </a:xfrm>
        </p:spPr>
        <p:txBody>
          <a:bodyPr>
            <a:normAutofit/>
          </a:bodyPr>
          <a:lstStyle/>
          <a:p>
            <a:pPr algn="l"/>
            <a:r>
              <a:rPr lang="en-US" sz="3200" b="1" dirty="0">
                <a:latin typeface="Arial" panose="020B0604020202020204" pitchFamily="34" charset="0"/>
                <a:cs typeface="Arial" panose="020B0604020202020204" pitchFamily="34" charset="0"/>
              </a:rPr>
              <a:t>New Members from a WPA-Member recommendation</a:t>
            </a:r>
            <a:endParaRPr lang="en-CA" sz="32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ADA7F2A-E300-D592-A9A5-E34BFCA3F288}"/>
              </a:ext>
            </a:extLst>
          </p:cNvPr>
          <p:cNvGraphicFramePr>
            <a:graphicFrameLocks noGrp="1"/>
          </p:cNvGraphicFramePr>
          <p:nvPr>
            <p:ph idx="1"/>
            <p:extLst>
              <p:ext uri="{D42A27DB-BD31-4B8C-83A1-F6EECF244321}">
                <p14:modId xmlns:p14="http://schemas.microsoft.com/office/powerpoint/2010/main" val="3161880155"/>
              </p:ext>
            </p:extLst>
          </p:nvPr>
        </p:nvGraphicFramePr>
        <p:xfrm>
          <a:off x="861237" y="1935126"/>
          <a:ext cx="10650278" cy="4033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8BDC08F-ADF3-6257-2258-AB1939B2AFE8}"/>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33975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228B6-C571-26E8-6389-6D4328368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AF40B-634E-72AB-2352-329E491961CF}"/>
              </a:ext>
            </a:extLst>
          </p:cNvPr>
          <p:cNvSpPr>
            <a:spLocks noGrp="1"/>
          </p:cNvSpPr>
          <p:nvPr>
            <p:ph type="title"/>
          </p:nvPr>
        </p:nvSpPr>
        <p:spPr>
          <a:xfrm>
            <a:off x="1295401" y="982132"/>
            <a:ext cx="9921947" cy="1303867"/>
          </a:xfrm>
        </p:spPr>
        <p:txBody>
          <a:bodyPr>
            <a:normAutofit fontScale="90000"/>
          </a:bodyPr>
          <a:lstStyle/>
          <a:p>
            <a:r>
              <a:rPr lang="en-US" b="1" dirty="0">
                <a:latin typeface="Arial" panose="020B0604020202020204" pitchFamily="34" charset="0"/>
                <a:cs typeface="Arial" panose="020B0604020202020204" pitchFamily="34" charset="0"/>
              </a:rPr>
              <a:t>New Members from a potential member with contact direct to the WPA</a:t>
            </a:r>
            <a:endParaRPr lang="en-CA"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DAAEC080-0284-6327-344D-0DC56E711ABF}"/>
              </a:ext>
            </a:extLst>
          </p:cNvPr>
          <p:cNvGraphicFramePr>
            <a:graphicFrameLocks noGrp="1"/>
          </p:cNvGraphicFramePr>
          <p:nvPr>
            <p:ph idx="1"/>
            <p:extLst>
              <p:ext uri="{D42A27DB-BD31-4B8C-83A1-F6EECF244321}">
                <p14:modId xmlns:p14="http://schemas.microsoft.com/office/powerpoint/2010/main" val="2662469991"/>
              </p:ext>
            </p:extLst>
          </p:nvPr>
        </p:nvGraphicFramePr>
        <p:xfrm>
          <a:off x="946299" y="2573079"/>
          <a:ext cx="10430538" cy="3302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C002443-D68F-00E1-6E01-F85215388B4E}"/>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87274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5B26-6F5B-B952-A051-4DD1684A363D}"/>
              </a:ext>
            </a:extLst>
          </p:cNvPr>
          <p:cNvSpPr>
            <a:spLocks noGrp="1"/>
          </p:cNvSpPr>
          <p:nvPr>
            <p:ph type="title"/>
          </p:nvPr>
        </p:nvSpPr>
        <p:spPr>
          <a:xfrm>
            <a:off x="742506" y="982132"/>
            <a:ext cx="10154092" cy="1303867"/>
          </a:xfrm>
        </p:spPr>
        <p:txBody>
          <a:bodyPr/>
          <a:lstStyle/>
          <a:p>
            <a:pPr algn="l"/>
            <a:r>
              <a:rPr lang="en-US" b="1" dirty="0">
                <a:latin typeface="Arial" panose="020B0604020202020204" pitchFamily="34" charset="0"/>
                <a:cs typeface="Arial" panose="020B0604020202020204" pitchFamily="34" charset="0"/>
              </a:rPr>
              <a:t>Onboarding New Members</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CC3C85-4C21-8529-0E18-9CDC397870C5}"/>
              </a:ext>
            </a:extLst>
          </p:cNvPr>
          <p:cNvSpPr>
            <a:spLocks noGrp="1"/>
          </p:cNvSpPr>
          <p:nvPr>
            <p:ph idx="1"/>
          </p:nvPr>
        </p:nvSpPr>
        <p:spPr>
          <a:xfrm>
            <a:off x="1084522" y="2583712"/>
            <a:ext cx="10154092" cy="3292156"/>
          </a:xfrm>
        </p:spPr>
        <p:txBody>
          <a:bodyPr>
            <a:normAutofit/>
          </a:bodyPr>
          <a:lstStyle/>
          <a:p>
            <a:r>
              <a:rPr lang="en-US" dirty="0">
                <a:latin typeface="Arial" panose="020B0604020202020204" pitchFamily="34" charset="0"/>
                <a:cs typeface="Arial" panose="020B0604020202020204" pitchFamily="34" charset="0"/>
              </a:rPr>
              <a:t>The WPA will provide the scheduled meeting and conference dates</a:t>
            </a:r>
          </a:p>
          <a:p>
            <a:r>
              <a:rPr lang="en-US" dirty="0">
                <a:latin typeface="Arial" panose="020B0604020202020204" pitchFamily="34" charset="0"/>
                <a:cs typeface="Arial" panose="020B0604020202020204" pitchFamily="34" charset="0"/>
              </a:rPr>
              <a:t>The WPA Board agenda will show a welcome to the new member and an introduction to the new member</a:t>
            </a:r>
          </a:p>
          <a:p>
            <a:r>
              <a:rPr lang="en-US" dirty="0">
                <a:latin typeface="Arial" panose="020B0604020202020204" pitchFamily="34" charset="0"/>
                <a:cs typeface="Arial" panose="020B0604020202020204" pitchFamily="34" charset="0"/>
              </a:rPr>
              <a:t>The WPA agenda will be amended to add input opportunities for the new member (such as the regional update/new developments)</a:t>
            </a:r>
          </a:p>
          <a:p>
            <a:r>
              <a:rPr lang="en-US" dirty="0">
                <a:latin typeface="Arial" panose="020B0604020202020204" pitchFamily="34" charset="0"/>
                <a:cs typeface="Arial" panose="020B0604020202020204" pitchFamily="34" charset="0"/>
              </a:rPr>
              <a:t>The new member’s logo will be added to the WPA website</a:t>
            </a:r>
            <a:endParaRPr lang="en-CA"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276C3-114E-E45B-F964-1AB3804DEA7C}"/>
              </a:ext>
            </a:extLst>
          </p:cNvPr>
          <p:cNvSpPr>
            <a:spLocks noGrp="1"/>
          </p:cNvSpPr>
          <p:nvPr>
            <p:ph type="sldNum" sz="quarter" idx="12"/>
          </p:nvPr>
        </p:nvSpPr>
        <p:spPr/>
        <p:txBody>
          <a:bodyPr/>
          <a:lstStyle/>
          <a:p>
            <a:fld id="{E97799C9-84D9-46D2-A11E-BCF8A720529D}" type="slidenum">
              <a:rPr lang="en-US" smtClean="0"/>
              <a:t>9</a:t>
            </a:fld>
            <a:endParaRPr lang="en-US" dirty="0"/>
          </a:p>
        </p:txBody>
      </p:sp>
      <p:pic>
        <p:nvPicPr>
          <p:cNvPr id="6" name="Picture 5" descr="A logo with text on it&#10;&#10;Description automatically generated">
            <a:extLst>
              <a:ext uri="{FF2B5EF4-FFF2-40B4-BE49-F238E27FC236}">
                <a16:creationId xmlns:a16="http://schemas.microsoft.com/office/drawing/2014/main" id="{54B4B270-D5ED-6CAC-B683-81948E89995F}"/>
              </a:ext>
            </a:extLst>
          </p:cNvPr>
          <p:cNvPicPr>
            <a:picLocks noChangeAspect="1"/>
          </p:cNvPicPr>
          <p:nvPr/>
        </p:nvPicPr>
        <p:blipFill>
          <a:blip r:embed="rId2"/>
          <a:stretch>
            <a:fillRect/>
          </a:stretch>
        </p:blipFill>
        <p:spPr>
          <a:xfrm>
            <a:off x="8286751" y="1012974"/>
            <a:ext cx="2843764" cy="1421882"/>
          </a:xfrm>
          <a:prstGeom prst="rect">
            <a:avLst/>
          </a:prstGeom>
        </p:spPr>
      </p:pic>
    </p:spTree>
    <p:extLst>
      <p:ext uri="{BB962C8B-B14F-4D97-AF65-F5344CB8AC3E}">
        <p14:creationId xmlns:p14="http://schemas.microsoft.com/office/powerpoint/2010/main" val="3344062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59</TotalTime>
  <Words>889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Garamond</vt:lpstr>
      <vt:lpstr>Lato</vt:lpstr>
      <vt:lpstr>Organic</vt:lpstr>
      <vt:lpstr>World Pension Alliance</vt:lpstr>
      <vt:lpstr>World Pension Alliance </vt:lpstr>
      <vt:lpstr>World Pension Alliance </vt:lpstr>
      <vt:lpstr>World Pension Alliance Membership</vt:lpstr>
      <vt:lpstr>How to Join the WPA</vt:lpstr>
      <vt:lpstr>WPA Membership Responsibilities</vt:lpstr>
      <vt:lpstr>New Members from a WPA-Member recommendation</vt:lpstr>
      <vt:lpstr>New Members from a potential member with contact direct to the WPA</vt:lpstr>
      <vt:lpstr>Onboarding New Members</vt:lpstr>
      <vt:lpstr>WPA Membership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Bird</dc:creator>
  <cp:lastModifiedBy>Deborah Thompson</cp:lastModifiedBy>
  <cp:revision>3</cp:revision>
  <dcterms:created xsi:type="dcterms:W3CDTF">2025-01-15T15:25:30Z</dcterms:created>
  <dcterms:modified xsi:type="dcterms:W3CDTF">2025-03-27T15:18:03Z</dcterms:modified>
</cp:coreProperties>
</file>